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385" r:id="rId2"/>
    <p:sldId id="492" r:id="rId3"/>
    <p:sldId id="493" r:id="rId4"/>
    <p:sldId id="494" r:id="rId5"/>
    <p:sldId id="495" r:id="rId6"/>
    <p:sldId id="496" r:id="rId7"/>
    <p:sldId id="497" r:id="rId8"/>
    <p:sldId id="498" r:id="rId9"/>
    <p:sldId id="499" r:id="rId10"/>
    <p:sldId id="500" r:id="rId11"/>
    <p:sldId id="395" r:id="rId12"/>
    <p:sldId id="386" r:id="rId13"/>
    <p:sldId id="387" r:id="rId14"/>
    <p:sldId id="459" r:id="rId15"/>
    <p:sldId id="415" r:id="rId16"/>
    <p:sldId id="416" r:id="rId17"/>
    <p:sldId id="388" r:id="rId18"/>
    <p:sldId id="389" r:id="rId19"/>
    <p:sldId id="390" r:id="rId20"/>
    <p:sldId id="394" r:id="rId21"/>
    <p:sldId id="391" r:id="rId22"/>
    <p:sldId id="392" r:id="rId23"/>
    <p:sldId id="483" r:id="rId24"/>
    <p:sldId id="348" r:id="rId25"/>
    <p:sldId id="403" r:id="rId26"/>
    <p:sldId id="347" r:id="rId27"/>
    <p:sldId id="380" r:id="rId28"/>
    <p:sldId id="381" r:id="rId29"/>
    <p:sldId id="382" r:id="rId30"/>
    <p:sldId id="383" r:id="rId31"/>
    <p:sldId id="278" r:id="rId32"/>
    <p:sldId id="442" r:id="rId33"/>
    <p:sldId id="443" r:id="rId34"/>
    <p:sldId id="445" r:id="rId35"/>
    <p:sldId id="444" r:id="rId36"/>
    <p:sldId id="491" r:id="rId37"/>
    <p:sldId id="447" r:id="rId38"/>
    <p:sldId id="478" r:id="rId39"/>
    <p:sldId id="479" r:id="rId40"/>
    <p:sldId id="480" r:id="rId41"/>
    <p:sldId id="257" r:id="rId42"/>
    <p:sldId id="258" r:id="rId43"/>
    <p:sldId id="289" r:id="rId44"/>
    <p:sldId id="283" r:id="rId45"/>
    <p:sldId id="448" r:id="rId46"/>
    <p:sldId id="268" r:id="rId47"/>
    <p:sldId id="396" r:id="rId48"/>
    <p:sldId id="423" r:id="rId49"/>
    <p:sldId id="460" r:id="rId50"/>
    <p:sldId id="393" r:id="rId51"/>
    <p:sldId id="293" r:id="rId52"/>
    <p:sldId id="398" r:id="rId53"/>
    <p:sldId id="435" r:id="rId54"/>
    <p:sldId id="437" r:id="rId55"/>
    <p:sldId id="436" r:id="rId56"/>
    <p:sldId id="438" r:id="rId57"/>
    <p:sldId id="439" r:id="rId58"/>
    <p:sldId id="397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2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Candidates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5"/>
              <c:tx>
                <c:rich>
                  <a:bodyPr/>
                  <a:lstStyle/>
                  <a:p>
                    <a:r>
                      <a:rPr lang="en-US" dirty="0"/>
                      <a:t>1236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B41-458A-A9D4-419DF0EFCD7B}"/>
                </c:ext>
              </c:extLst>
            </c:dLbl>
            <c:spPr>
              <a:solidFill>
                <a:srgbClr val="0070C0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Applied for Exam</c:v>
                </c:pt>
                <c:pt idx="1">
                  <c:v>Downloaded Admit Card</c:v>
                </c:pt>
                <c:pt idx="2">
                  <c:v>Appeared in Prelims</c:v>
                </c:pt>
                <c:pt idx="3">
                  <c:v>Selected for Mains</c:v>
                </c:pt>
                <c:pt idx="4">
                  <c:v>Selected for Interview</c:v>
                </c:pt>
                <c:pt idx="5">
                  <c:v>Final Vacancies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944926</c:v>
                </c:pt>
                <c:pt idx="1">
                  <c:v>680455</c:v>
                </c:pt>
                <c:pt idx="2">
                  <c:v>451602</c:v>
                </c:pt>
                <c:pt idx="3">
                  <c:v>16900</c:v>
                </c:pt>
                <c:pt idx="4">
                  <c:v>3300</c:v>
                </c:pt>
                <c:pt idx="5">
                  <c:v>1291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41-458A-A9D4-419DF0EFC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673437680"/>
        <c:axId val="1673427888"/>
      </c:barChart>
      <c:catAx>
        <c:axId val="1673437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1673427888"/>
        <c:crosses val="autoZero"/>
        <c:auto val="1"/>
        <c:lblAlgn val="ctr"/>
        <c:lblOffset val="100"/>
        <c:noMultiLvlLbl val="0"/>
      </c:catAx>
      <c:valAx>
        <c:axId val="16734278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343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54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54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BECF3C-9D4F-4337-ABCE-277C15A5190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A677D7-FBEF-4D5A-93F1-EB35E13DB0B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Prelim cum Mains Preparation</a:t>
          </a:r>
        </a:p>
      </dgm:t>
    </dgm:pt>
    <dgm:pt modelId="{669FCBA6-AB5E-4D19-BCB4-42DC40581D2F}" type="parTrans" cxnId="{BE5B5A05-C7A4-49E4-A440-8C6172E14C17}">
      <dgm:prSet/>
      <dgm:spPr/>
      <dgm:t>
        <a:bodyPr/>
        <a:lstStyle/>
        <a:p>
          <a:endParaRPr lang="en-US"/>
        </a:p>
      </dgm:t>
    </dgm:pt>
    <dgm:pt modelId="{1FED008F-ADEA-4D28-BEAF-6DBBF8B85509}" type="sibTrans" cxnId="{BE5B5A05-C7A4-49E4-A440-8C6172E14C17}">
      <dgm:prSet/>
      <dgm:spPr/>
      <dgm:t>
        <a:bodyPr/>
        <a:lstStyle/>
        <a:p>
          <a:endParaRPr lang="en-US"/>
        </a:p>
      </dgm:t>
    </dgm:pt>
    <dgm:pt modelId="{5D7A2199-8CDC-46CA-8859-7CF8648A1446}">
      <dgm:prSet/>
      <dgm:spPr/>
      <dgm:t>
        <a:bodyPr/>
        <a:lstStyle/>
        <a:p>
          <a:r>
            <a:rPr lang="en-US" b="1" u="sng" dirty="0">
              <a:solidFill>
                <a:schemeClr val="accent1">
                  <a:lumMod val="60000"/>
                  <a:lumOff val="40000"/>
                </a:schemeClr>
              </a:solidFill>
              <a:latin typeface="Franklin Gothic Medium Cond" panose="020B0606030402020204" pitchFamily="34" charset="0"/>
            </a:rPr>
            <a:t>7 days duty</a:t>
          </a:r>
          <a:r>
            <a:rPr lang="en-US" dirty="0">
              <a:latin typeface="Franklin Gothic Medium Cond" panose="020B0606030402020204" pitchFamily="34" charset="0"/>
            </a:rPr>
            <a:t>: How to read </a:t>
          </a:r>
          <a:r>
            <a:rPr lang="en-US" dirty="0" err="1">
              <a:latin typeface="Franklin Gothic Medium Cond" panose="020B0606030402020204" pitchFamily="34" charset="0"/>
            </a:rPr>
            <a:t>theHindu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219BB4C-6616-47A2-AB1F-DEA87C33559E}" type="parTrans" cxnId="{15628B48-AF01-4351-9E5F-644AE75542C2}">
      <dgm:prSet/>
      <dgm:spPr/>
      <dgm:t>
        <a:bodyPr/>
        <a:lstStyle/>
        <a:p>
          <a:endParaRPr lang="en-US"/>
        </a:p>
      </dgm:t>
    </dgm:pt>
    <dgm:pt modelId="{535131BA-04C5-4170-B3A4-8F44F74F1554}" type="sibTrans" cxnId="{15628B48-AF01-4351-9E5F-644AE75542C2}">
      <dgm:prSet/>
      <dgm:spPr/>
      <dgm:t>
        <a:bodyPr/>
        <a:lstStyle/>
        <a:p>
          <a:endParaRPr lang="en-US"/>
        </a:p>
      </dgm:t>
    </dgm:pt>
    <dgm:pt modelId="{466B374C-C442-497F-9D5B-25E189494124}" type="pres">
      <dgm:prSet presAssocID="{F2BECF3C-9D4F-4337-ABCE-277C15A5190F}" presName="Name0" presStyleCnt="0">
        <dgm:presLayoutVars>
          <dgm:dir/>
          <dgm:resizeHandles val="exact"/>
        </dgm:presLayoutVars>
      </dgm:prSet>
      <dgm:spPr/>
    </dgm:pt>
    <dgm:pt modelId="{5538932D-523A-4423-9774-13707DDEECB5}" type="pres">
      <dgm:prSet presAssocID="{A9A677D7-FBEF-4D5A-93F1-EB35E13DB0BB}" presName="compNode" presStyleCnt="0"/>
      <dgm:spPr/>
    </dgm:pt>
    <dgm:pt modelId="{33B9E2B9-21B8-4EE5-9AC6-3A6C7DCFA0E1}" type="pres">
      <dgm:prSet presAssocID="{A9A677D7-FBEF-4D5A-93F1-EB35E13DB0BB}" presName="pictRect" presStyleLbl="node1" presStyleIdx="0" presStyleCnt="2" custScaleY="89639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7D4CE538-E248-4BEF-8CBB-805BD83C125C}" type="pres">
      <dgm:prSet presAssocID="{A9A677D7-FBEF-4D5A-93F1-EB35E13DB0BB}" presName="textRect" presStyleLbl="revTx" presStyleIdx="0" presStyleCnt="2">
        <dgm:presLayoutVars>
          <dgm:bulletEnabled val="1"/>
        </dgm:presLayoutVars>
      </dgm:prSet>
      <dgm:spPr/>
    </dgm:pt>
    <dgm:pt modelId="{7FD425C7-04C6-45BD-8386-EE231FC59EF4}" type="pres">
      <dgm:prSet presAssocID="{1FED008F-ADEA-4D28-BEAF-6DBBF8B85509}" presName="sibTrans" presStyleLbl="sibTrans2D1" presStyleIdx="0" presStyleCnt="0"/>
      <dgm:spPr/>
    </dgm:pt>
    <dgm:pt modelId="{E139785F-1DA9-44EA-8425-F5F2DBE33B8B}" type="pres">
      <dgm:prSet presAssocID="{5D7A2199-8CDC-46CA-8859-7CF8648A1446}" presName="compNode" presStyleCnt="0"/>
      <dgm:spPr/>
    </dgm:pt>
    <dgm:pt modelId="{05D29D1B-329F-4714-847C-AA5BC98B3B20}" type="pres">
      <dgm:prSet presAssocID="{5D7A2199-8CDC-46CA-8859-7CF8648A1446}" presName="pictRect" presStyleLbl="nod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80DFE0A-A1E0-4051-88B8-A3887E490C8E}" type="pres">
      <dgm:prSet presAssocID="{5D7A2199-8CDC-46CA-8859-7CF8648A1446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639AF8E1-C11F-4A51-90F4-63196EBE5EC3}" type="presOf" srcId="{A9A677D7-FBEF-4D5A-93F1-EB35E13DB0BB}" destId="{7D4CE538-E248-4BEF-8CBB-805BD83C125C}" srcOrd="0" destOrd="0" presId="urn:microsoft.com/office/officeart/2005/8/layout/pList1"/>
    <dgm:cxn modelId="{BE5B5A05-C7A4-49E4-A440-8C6172E14C17}" srcId="{F2BECF3C-9D4F-4337-ABCE-277C15A5190F}" destId="{A9A677D7-FBEF-4D5A-93F1-EB35E13DB0BB}" srcOrd="0" destOrd="0" parTransId="{669FCBA6-AB5E-4D19-BCB4-42DC40581D2F}" sibTransId="{1FED008F-ADEA-4D28-BEAF-6DBBF8B85509}"/>
    <dgm:cxn modelId="{15628B48-AF01-4351-9E5F-644AE75542C2}" srcId="{F2BECF3C-9D4F-4337-ABCE-277C15A5190F}" destId="{5D7A2199-8CDC-46CA-8859-7CF8648A1446}" srcOrd="1" destOrd="0" parTransId="{9219BB4C-6616-47A2-AB1F-DEA87C33559E}" sibTransId="{535131BA-04C5-4170-B3A4-8F44F74F1554}"/>
    <dgm:cxn modelId="{77659951-D36A-4CAD-832C-88889CEE7163}" type="presOf" srcId="{1FED008F-ADEA-4D28-BEAF-6DBBF8B85509}" destId="{7FD425C7-04C6-45BD-8386-EE231FC59EF4}" srcOrd="0" destOrd="0" presId="urn:microsoft.com/office/officeart/2005/8/layout/pList1"/>
    <dgm:cxn modelId="{444EB68C-536F-4507-80E1-CEA754F64E89}" type="presOf" srcId="{F2BECF3C-9D4F-4337-ABCE-277C15A5190F}" destId="{466B374C-C442-497F-9D5B-25E189494124}" srcOrd="0" destOrd="0" presId="urn:microsoft.com/office/officeart/2005/8/layout/pList1"/>
    <dgm:cxn modelId="{F4DDA302-DD63-42B5-BFB6-0DF10EB0A01C}" type="presOf" srcId="{5D7A2199-8CDC-46CA-8859-7CF8648A1446}" destId="{580DFE0A-A1E0-4051-88B8-A3887E490C8E}" srcOrd="0" destOrd="0" presId="urn:microsoft.com/office/officeart/2005/8/layout/pList1"/>
    <dgm:cxn modelId="{22CD24DC-4E3C-4EC5-BAB7-C7CD457D30C6}" type="presParOf" srcId="{466B374C-C442-497F-9D5B-25E189494124}" destId="{5538932D-523A-4423-9774-13707DDEECB5}" srcOrd="0" destOrd="0" presId="urn:microsoft.com/office/officeart/2005/8/layout/pList1"/>
    <dgm:cxn modelId="{28E12040-CDFC-4003-8791-E4597F97AA24}" type="presParOf" srcId="{5538932D-523A-4423-9774-13707DDEECB5}" destId="{33B9E2B9-21B8-4EE5-9AC6-3A6C7DCFA0E1}" srcOrd="0" destOrd="0" presId="urn:microsoft.com/office/officeart/2005/8/layout/pList1"/>
    <dgm:cxn modelId="{C3280CAA-9B26-48F1-B1F0-60C3C3AC620B}" type="presParOf" srcId="{5538932D-523A-4423-9774-13707DDEECB5}" destId="{7D4CE538-E248-4BEF-8CBB-805BD83C125C}" srcOrd="1" destOrd="0" presId="urn:microsoft.com/office/officeart/2005/8/layout/pList1"/>
    <dgm:cxn modelId="{326390B9-5152-4E06-A77C-5C6497A76CCC}" type="presParOf" srcId="{466B374C-C442-497F-9D5B-25E189494124}" destId="{7FD425C7-04C6-45BD-8386-EE231FC59EF4}" srcOrd="1" destOrd="0" presId="urn:microsoft.com/office/officeart/2005/8/layout/pList1"/>
    <dgm:cxn modelId="{584B9DC0-DFF9-47BC-9267-63EA080146BC}" type="presParOf" srcId="{466B374C-C442-497F-9D5B-25E189494124}" destId="{E139785F-1DA9-44EA-8425-F5F2DBE33B8B}" srcOrd="2" destOrd="0" presId="urn:microsoft.com/office/officeart/2005/8/layout/pList1"/>
    <dgm:cxn modelId="{77E567BB-0993-4CE7-B1ED-199FBE848FE6}" type="presParOf" srcId="{E139785F-1DA9-44EA-8425-F5F2DBE33B8B}" destId="{05D29D1B-329F-4714-847C-AA5BC98B3B20}" srcOrd="0" destOrd="0" presId="urn:microsoft.com/office/officeart/2005/8/layout/pList1"/>
    <dgm:cxn modelId="{CAF58E69-D596-4D28-B2F2-53AF2E7FF53B}" type="presParOf" srcId="{E139785F-1DA9-44EA-8425-F5F2DBE33B8B}" destId="{580DFE0A-A1E0-4051-88B8-A3887E490C8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73F214-F2B4-44BE-BA2A-249A70CA1C85}" type="doc">
      <dgm:prSet loTypeId="urn:microsoft.com/office/officeart/2008/layout/BendingPictureCaptionList" loCatId="picture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FDE75F-003A-4E20-8660-D911E2FD7D4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Economy</a:t>
          </a:r>
        </a:p>
      </dgm:t>
    </dgm:pt>
    <dgm:pt modelId="{9CB0225F-C2E0-4EB5-B2CA-E05C34E30132}" type="parTrans" cxnId="{33FE564B-CC80-4EDA-9F8E-92EDB53B0248}">
      <dgm:prSet/>
      <dgm:spPr/>
      <dgm:t>
        <a:bodyPr/>
        <a:lstStyle/>
        <a:p>
          <a:endParaRPr lang="en-US"/>
        </a:p>
      </dgm:t>
    </dgm:pt>
    <dgm:pt modelId="{CC0A8DE0-BBF4-4634-BD66-7A8897997E2A}" type="sibTrans" cxnId="{33FE564B-CC80-4EDA-9F8E-92EDB53B0248}">
      <dgm:prSet/>
      <dgm:spPr/>
      <dgm:t>
        <a:bodyPr/>
        <a:lstStyle/>
        <a:p>
          <a:endParaRPr lang="en-US"/>
        </a:p>
      </dgm:t>
    </dgm:pt>
    <dgm:pt modelId="{0F9F6B8B-265D-4D83-BADA-018412FFA7F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Science Tech</a:t>
          </a:r>
        </a:p>
      </dgm:t>
    </dgm:pt>
    <dgm:pt modelId="{0BAC5818-2C9E-4674-82A6-BD516B5192D8}" type="parTrans" cxnId="{F100E662-1A6E-4AF0-93BC-0FC704C3864F}">
      <dgm:prSet/>
      <dgm:spPr/>
      <dgm:t>
        <a:bodyPr/>
        <a:lstStyle/>
        <a:p>
          <a:endParaRPr lang="en-US"/>
        </a:p>
      </dgm:t>
    </dgm:pt>
    <dgm:pt modelId="{40697C10-296E-437C-9CA0-AB0B9334DEAE}" type="sibTrans" cxnId="{F100E662-1A6E-4AF0-93BC-0FC704C3864F}">
      <dgm:prSet/>
      <dgm:spPr/>
      <dgm:t>
        <a:bodyPr/>
        <a:lstStyle/>
        <a:p>
          <a:endParaRPr lang="en-US"/>
        </a:p>
      </dgm:t>
    </dgm:pt>
    <dgm:pt modelId="{D082159F-66FC-4401-BFF0-7B4B5314D6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Current</a:t>
          </a:r>
        </a:p>
      </dgm:t>
    </dgm:pt>
    <dgm:pt modelId="{C8AA1A77-7AAF-4F21-BC5E-4E927B00E340}" type="parTrans" cxnId="{8E524E08-70A8-49C0-B072-EB1521CE4404}">
      <dgm:prSet/>
      <dgm:spPr/>
      <dgm:t>
        <a:bodyPr/>
        <a:lstStyle/>
        <a:p>
          <a:endParaRPr lang="en-US"/>
        </a:p>
      </dgm:t>
    </dgm:pt>
    <dgm:pt modelId="{EE99B492-3898-4F03-9DE4-BE79BA17B733}" type="sibTrans" cxnId="{8E524E08-70A8-49C0-B072-EB1521CE4404}">
      <dgm:prSet/>
      <dgm:spPr/>
      <dgm:t>
        <a:bodyPr/>
        <a:lstStyle/>
        <a:p>
          <a:endParaRPr lang="en-US"/>
        </a:p>
      </dgm:t>
    </dgm:pt>
    <dgm:pt modelId="{3B21F56F-F94F-4BF7-A345-4BD1A930EEB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History</a:t>
          </a:r>
        </a:p>
      </dgm:t>
    </dgm:pt>
    <dgm:pt modelId="{1FFD0713-47AB-4656-9745-68E4B445BC54}" type="parTrans" cxnId="{C5C73A1F-F6E5-44E0-A0C7-78D4768DFD94}">
      <dgm:prSet/>
      <dgm:spPr/>
      <dgm:t>
        <a:bodyPr/>
        <a:lstStyle/>
        <a:p>
          <a:endParaRPr lang="en-US"/>
        </a:p>
      </dgm:t>
    </dgm:pt>
    <dgm:pt modelId="{5B30A84D-8393-4C75-A471-9FCA98768228}" type="sibTrans" cxnId="{C5C73A1F-F6E5-44E0-A0C7-78D4768DFD94}">
      <dgm:prSet/>
      <dgm:spPr/>
      <dgm:t>
        <a:bodyPr/>
        <a:lstStyle/>
        <a:p>
          <a:endParaRPr lang="en-US"/>
        </a:p>
      </dgm:t>
    </dgm:pt>
    <dgm:pt modelId="{EBC7DF55-7379-4712-A391-A7B3FFFC897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Geography</a:t>
          </a:r>
        </a:p>
      </dgm:t>
    </dgm:pt>
    <dgm:pt modelId="{4CFC5C63-B7C3-48A6-B5B6-CE2792280085}" type="parTrans" cxnId="{ED13B8E7-92EE-4FB9-90CB-D8192E16B7D6}">
      <dgm:prSet/>
      <dgm:spPr/>
      <dgm:t>
        <a:bodyPr/>
        <a:lstStyle/>
        <a:p>
          <a:endParaRPr lang="en-US"/>
        </a:p>
      </dgm:t>
    </dgm:pt>
    <dgm:pt modelId="{A00011D6-DE13-4A96-B1CA-0E8478DA9AB4}" type="sibTrans" cxnId="{ED13B8E7-92EE-4FB9-90CB-D8192E16B7D6}">
      <dgm:prSet/>
      <dgm:spPr/>
      <dgm:t>
        <a:bodyPr/>
        <a:lstStyle/>
        <a:p>
          <a:endParaRPr lang="en-US"/>
        </a:p>
      </dgm:t>
    </dgm:pt>
    <dgm:pt modelId="{B34E22CC-9357-4CA5-997B-B814916C73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Polity</a:t>
          </a:r>
        </a:p>
      </dgm:t>
    </dgm:pt>
    <dgm:pt modelId="{D98007B2-602E-499C-9F83-8ECD7C062668}" type="parTrans" cxnId="{358D2EE2-ABF7-4AF9-A571-6092933E2AB6}">
      <dgm:prSet/>
      <dgm:spPr/>
      <dgm:t>
        <a:bodyPr/>
        <a:lstStyle/>
        <a:p>
          <a:endParaRPr lang="en-US"/>
        </a:p>
      </dgm:t>
    </dgm:pt>
    <dgm:pt modelId="{1993A9BA-164B-42E2-9E6E-EE26E7ECBC32}" type="sibTrans" cxnId="{358D2EE2-ABF7-4AF9-A571-6092933E2AB6}">
      <dgm:prSet/>
      <dgm:spPr/>
      <dgm:t>
        <a:bodyPr/>
        <a:lstStyle/>
        <a:p>
          <a:endParaRPr lang="en-US"/>
        </a:p>
      </dgm:t>
    </dgm:pt>
    <dgm:pt modelId="{4B036614-25DF-4954-AD8C-1B6708A5F4E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Agriculture</a:t>
          </a:r>
        </a:p>
      </dgm:t>
    </dgm:pt>
    <dgm:pt modelId="{71D4C128-C5A0-41B9-B76F-A19BDF3E889B}" type="parTrans" cxnId="{23C27B4B-B058-4FAE-888A-289AAC5AB6A1}">
      <dgm:prSet/>
      <dgm:spPr/>
      <dgm:t>
        <a:bodyPr/>
        <a:lstStyle/>
        <a:p>
          <a:endParaRPr lang="en-US"/>
        </a:p>
      </dgm:t>
    </dgm:pt>
    <dgm:pt modelId="{B2288241-A68D-47C7-B8FF-FD1F5D3B61FE}" type="sibTrans" cxnId="{23C27B4B-B058-4FAE-888A-289AAC5AB6A1}">
      <dgm:prSet/>
      <dgm:spPr/>
      <dgm:t>
        <a:bodyPr/>
        <a:lstStyle/>
        <a:p>
          <a:endParaRPr lang="en-US"/>
        </a:p>
      </dgm:t>
    </dgm:pt>
    <dgm:pt modelId="{16763B6F-6D70-43A3-BED6-B939673D5E5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Environment</a:t>
          </a:r>
        </a:p>
      </dgm:t>
    </dgm:pt>
    <dgm:pt modelId="{D861C783-5706-438A-91AD-947D947D8F46}" type="parTrans" cxnId="{3979B444-7441-4805-8AFB-9F8C23FBE906}">
      <dgm:prSet/>
      <dgm:spPr/>
      <dgm:t>
        <a:bodyPr/>
        <a:lstStyle/>
        <a:p>
          <a:endParaRPr lang="en-US"/>
        </a:p>
      </dgm:t>
    </dgm:pt>
    <dgm:pt modelId="{788894E9-5335-4953-A948-4A3D6C64F4AA}" type="sibTrans" cxnId="{3979B444-7441-4805-8AFB-9F8C23FBE906}">
      <dgm:prSet/>
      <dgm:spPr/>
      <dgm:t>
        <a:bodyPr/>
        <a:lstStyle/>
        <a:p>
          <a:endParaRPr lang="en-US"/>
        </a:p>
      </dgm:t>
    </dgm:pt>
    <dgm:pt modelId="{2B34FAAB-3ADB-4C6F-AC1D-BE309B9A249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Culture</a:t>
          </a:r>
        </a:p>
      </dgm:t>
    </dgm:pt>
    <dgm:pt modelId="{2B8D4301-2D66-4EC0-AC25-A905E3B40B36}" type="parTrans" cxnId="{0F33597B-07AC-4C4D-9B76-44F3FA0E9412}">
      <dgm:prSet/>
      <dgm:spPr/>
      <dgm:t>
        <a:bodyPr/>
        <a:lstStyle/>
        <a:p>
          <a:endParaRPr lang="en-US"/>
        </a:p>
      </dgm:t>
    </dgm:pt>
    <dgm:pt modelId="{5453D595-D428-4F26-A719-3FD1A14DB1E2}" type="sibTrans" cxnId="{0F33597B-07AC-4C4D-9B76-44F3FA0E9412}">
      <dgm:prSet/>
      <dgm:spPr/>
      <dgm:t>
        <a:bodyPr/>
        <a:lstStyle/>
        <a:p>
          <a:endParaRPr lang="en-US"/>
        </a:p>
      </dgm:t>
    </dgm:pt>
    <dgm:pt modelId="{74ABC482-7752-4D18-8710-3BB15C61BBA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IR/Defense</a:t>
          </a:r>
        </a:p>
      </dgm:t>
    </dgm:pt>
    <dgm:pt modelId="{2C377C84-8307-44C2-8FA9-B02E1989FDD7}" type="parTrans" cxnId="{39553A0C-0D46-4DD1-A73A-6BA97F1E9D7C}">
      <dgm:prSet/>
      <dgm:spPr/>
      <dgm:t>
        <a:bodyPr/>
        <a:lstStyle/>
        <a:p>
          <a:endParaRPr lang="en-US"/>
        </a:p>
      </dgm:t>
    </dgm:pt>
    <dgm:pt modelId="{752387C4-7C60-4AAC-8841-199D092A6063}" type="sibTrans" cxnId="{39553A0C-0D46-4DD1-A73A-6BA97F1E9D7C}">
      <dgm:prSet/>
      <dgm:spPr/>
      <dgm:t>
        <a:bodyPr/>
        <a:lstStyle/>
        <a:p>
          <a:endParaRPr lang="en-US"/>
        </a:p>
      </dgm:t>
    </dgm:pt>
    <dgm:pt modelId="{F2D4D0BC-D765-45A9-A347-3DD0A0282972}" type="pres">
      <dgm:prSet presAssocID="{0473F214-F2B4-44BE-BA2A-249A70CA1C85}" presName="Name0" presStyleCnt="0">
        <dgm:presLayoutVars>
          <dgm:dir/>
          <dgm:resizeHandles val="exact"/>
        </dgm:presLayoutVars>
      </dgm:prSet>
      <dgm:spPr/>
    </dgm:pt>
    <dgm:pt modelId="{DF7E131A-906B-4CFF-9468-9B0E1F509E47}" type="pres">
      <dgm:prSet presAssocID="{EBC7DF55-7379-4712-A391-A7B3FFFC897D}" presName="composite" presStyleCnt="0"/>
      <dgm:spPr/>
    </dgm:pt>
    <dgm:pt modelId="{9DCB6858-C73D-4A67-9011-3AA43CA5915D}" type="pres">
      <dgm:prSet presAssocID="{EBC7DF55-7379-4712-A391-A7B3FFFC897D}" presName="rect1" presStyleLbl="bgImgPlace1" presStyleIdx="0" presStyleCnt="10" custScaleX="7683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04D0AE9-D6A9-44D5-8CA0-DD43BC0F8726}" type="pres">
      <dgm:prSet presAssocID="{EBC7DF55-7379-4712-A391-A7B3FFFC897D}" presName="wedgeRectCallout1" presStyleLbl="node1" presStyleIdx="0" presStyleCnt="10">
        <dgm:presLayoutVars>
          <dgm:bulletEnabled val="1"/>
        </dgm:presLayoutVars>
      </dgm:prSet>
      <dgm:spPr/>
    </dgm:pt>
    <dgm:pt modelId="{5825EEDB-AD66-4732-8072-05056C4A97CA}" type="pres">
      <dgm:prSet presAssocID="{A00011D6-DE13-4A96-B1CA-0E8478DA9AB4}" presName="sibTrans" presStyleCnt="0"/>
      <dgm:spPr/>
    </dgm:pt>
    <dgm:pt modelId="{B97AA850-B675-41B4-B7AF-8EE539D7D699}" type="pres">
      <dgm:prSet presAssocID="{4B036614-25DF-4954-AD8C-1B6708A5F4E8}" presName="composite" presStyleCnt="0"/>
      <dgm:spPr/>
    </dgm:pt>
    <dgm:pt modelId="{AB812404-46F2-482D-B4CC-1EC9489E90D1}" type="pres">
      <dgm:prSet presAssocID="{4B036614-25DF-4954-AD8C-1B6708A5F4E8}" presName="rect1" presStyleLbl="bgImgPlace1" presStyleIdx="1" presStyleCnt="1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14228CB-C661-4066-A882-CCB4A6E9E8AD}" type="pres">
      <dgm:prSet presAssocID="{4B036614-25DF-4954-AD8C-1B6708A5F4E8}" presName="wedgeRectCallout1" presStyleLbl="node1" presStyleIdx="1" presStyleCnt="10">
        <dgm:presLayoutVars>
          <dgm:bulletEnabled val="1"/>
        </dgm:presLayoutVars>
      </dgm:prSet>
      <dgm:spPr/>
    </dgm:pt>
    <dgm:pt modelId="{6FC1BD66-4DA7-4BDA-B3BD-F2D78B52A0C6}" type="pres">
      <dgm:prSet presAssocID="{B2288241-A68D-47C7-B8FF-FD1F5D3B61FE}" presName="sibTrans" presStyleCnt="0"/>
      <dgm:spPr/>
    </dgm:pt>
    <dgm:pt modelId="{60FBF1BF-485E-4ECE-A497-F87BA9BBB61E}" type="pres">
      <dgm:prSet presAssocID="{16763B6F-6D70-43A3-BED6-B939673D5E5B}" presName="composite" presStyleCnt="0"/>
      <dgm:spPr/>
    </dgm:pt>
    <dgm:pt modelId="{51056766-509C-4CA5-8AE1-09DC9D95FB53}" type="pres">
      <dgm:prSet presAssocID="{16763B6F-6D70-43A3-BED6-B939673D5E5B}" presName="rect1" presStyleLbl="bgImgPlace1" presStyleIdx="2" presStyleCnt="1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52B67E7-E128-47DD-9B55-E78D6B9D558C}" type="pres">
      <dgm:prSet presAssocID="{16763B6F-6D70-43A3-BED6-B939673D5E5B}" presName="wedgeRectCallout1" presStyleLbl="node1" presStyleIdx="2" presStyleCnt="10">
        <dgm:presLayoutVars>
          <dgm:bulletEnabled val="1"/>
        </dgm:presLayoutVars>
      </dgm:prSet>
      <dgm:spPr/>
    </dgm:pt>
    <dgm:pt modelId="{64A468BF-54FD-4401-BD7F-5CD453284171}" type="pres">
      <dgm:prSet presAssocID="{788894E9-5335-4953-A948-4A3D6C64F4AA}" presName="sibTrans" presStyleCnt="0"/>
      <dgm:spPr/>
    </dgm:pt>
    <dgm:pt modelId="{A1B48724-5629-4894-95D0-249BFACCD3F6}" type="pres">
      <dgm:prSet presAssocID="{51FDE75F-003A-4E20-8660-D911E2FD7D41}" presName="composite" presStyleCnt="0"/>
      <dgm:spPr/>
    </dgm:pt>
    <dgm:pt modelId="{F960A267-027D-4611-AD19-106BBFF7643D}" type="pres">
      <dgm:prSet presAssocID="{51FDE75F-003A-4E20-8660-D911E2FD7D41}" presName="rect1" presStyleLbl="bgImgPlace1" presStyleIdx="3" presStyleCnt="10" custScaleX="7551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BFB8E77-310E-4597-B2C4-C722654595DF}" type="pres">
      <dgm:prSet presAssocID="{51FDE75F-003A-4E20-8660-D911E2FD7D41}" presName="wedgeRectCallout1" presStyleLbl="node1" presStyleIdx="3" presStyleCnt="10">
        <dgm:presLayoutVars>
          <dgm:bulletEnabled val="1"/>
        </dgm:presLayoutVars>
      </dgm:prSet>
      <dgm:spPr/>
    </dgm:pt>
    <dgm:pt modelId="{15EFB4C5-2403-44CB-9CC8-DE992446CC96}" type="pres">
      <dgm:prSet presAssocID="{CC0A8DE0-BBF4-4634-BD66-7A8897997E2A}" presName="sibTrans" presStyleCnt="0"/>
      <dgm:spPr/>
    </dgm:pt>
    <dgm:pt modelId="{D3279143-D53A-48E8-9ADD-237EB2F74372}" type="pres">
      <dgm:prSet presAssocID="{B34E22CC-9357-4CA5-997B-B814916C735E}" presName="composite" presStyleCnt="0"/>
      <dgm:spPr/>
    </dgm:pt>
    <dgm:pt modelId="{108E4ABF-BD6F-43C7-AC7F-B324E0473BC6}" type="pres">
      <dgm:prSet presAssocID="{B34E22CC-9357-4CA5-997B-B814916C735E}" presName="rect1" presStyleLbl="bgImgPlace1" presStyleIdx="4" presStyleCnt="10" custScaleX="75401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23FFFF3-F60C-4940-9BC6-A1BFEF1B285A}" type="pres">
      <dgm:prSet presAssocID="{B34E22CC-9357-4CA5-997B-B814916C735E}" presName="wedgeRectCallout1" presStyleLbl="node1" presStyleIdx="4" presStyleCnt="10">
        <dgm:presLayoutVars>
          <dgm:bulletEnabled val="1"/>
        </dgm:presLayoutVars>
      </dgm:prSet>
      <dgm:spPr/>
    </dgm:pt>
    <dgm:pt modelId="{D4AF3700-10ED-4BE5-B659-BDE080A4F8F2}" type="pres">
      <dgm:prSet presAssocID="{1993A9BA-164B-42E2-9E6E-EE26E7ECBC32}" presName="sibTrans" presStyleCnt="0"/>
      <dgm:spPr/>
    </dgm:pt>
    <dgm:pt modelId="{05D20A27-DDAA-4ABF-9610-1EF25260AE47}" type="pres">
      <dgm:prSet presAssocID="{3B21F56F-F94F-4BF7-A345-4BD1A930EEBB}" presName="composite" presStyleCnt="0"/>
      <dgm:spPr/>
    </dgm:pt>
    <dgm:pt modelId="{8B5470A9-FEBB-4A4B-941B-1F13793CBA44}" type="pres">
      <dgm:prSet presAssocID="{3B21F56F-F94F-4BF7-A345-4BD1A930EEBB}" presName="rect1" presStyleLbl="bgImgPlace1" presStyleIdx="5" presStyleCnt="10" custScaleX="72010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C3DE57E-E863-4ABE-9814-B4FBF68BAC7D}" type="pres">
      <dgm:prSet presAssocID="{3B21F56F-F94F-4BF7-A345-4BD1A930EEBB}" presName="wedgeRectCallout1" presStyleLbl="node1" presStyleIdx="5" presStyleCnt="10">
        <dgm:presLayoutVars>
          <dgm:bulletEnabled val="1"/>
        </dgm:presLayoutVars>
      </dgm:prSet>
      <dgm:spPr/>
    </dgm:pt>
    <dgm:pt modelId="{8891C26C-C75C-4FB2-BA0B-AE7E5DA64A18}" type="pres">
      <dgm:prSet presAssocID="{5B30A84D-8393-4C75-A471-9FCA98768228}" presName="sibTrans" presStyleCnt="0"/>
      <dgm:spPr/>
    </dgm:pt>
    <dgm:pt modelId="{9A274A12-4834-4728-8C57-7A0E5E4AB160}" type="pres">
      <dgm:prSet presAssocID="{2B34FAAB-3ADB-4C6F-AC1D-BE309B9A249E}" presName="composite" presStyleCnt="0"/>
      <dgm:spPr/>
    </dgm:pt>
    <dgm:pt modelId="{2DC53F4D-1C68-4E10-9E3D-AB151B13B13E}" type="pres">
      <dgm:prSet presAssocID="{2B34FAAB-3ADB-4C6F-AC1D-BE309B9A249E}" presName="rect1" presStyleLbl="bgImgPlace1" presStyleIdx="6" presStyleCnt="10" custScaleX="75063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62F5554-7CF4-4A1C-A33D-3CE2AB287580}" type="pres">
      <dgm:prSet presAssocID="{2B34FAAB-3ADB-4C6F-AC1D-BE309B9A249E}" presName="wedgeRectCallout1" presStyleLbl="node1" presStyleIdx="6" presStyleCnt="10">
        <dgm:presLayoutVars>
          <dgm:bulletEnabled val="1"/>
        </dgm:presLayoutVars>
      </dgm:prSet>
      <dgm:spPr/>
    </dgm:pt>
    <dgm:pt modelId="{D1BBCEF8-6BE3-42BB-B60E-19F4D03ED494}" type="pres">
      <dgm:prSet presAssocID="{5453D595-D428-4F26-A719-3FD1A14DB1E2}" presName="sibTrans" presStyleCnt="0"/>
      <dgm:spPr/>
    </dgm:pt>
    <dgm:pt modelId="{4F1CDA08-A67C-4288-B864-C6FF4839F9C9}" type="pres">
      <dgm:prSet presAssocID="{0F9F6B8B-265D-4D83-BADA-018412FFA7FC}" presName="composite" presStyleCnt="0"/>
      <dgm:spPr/>
    </dgm:pt>
    <dgm:pt modelId="{4C5AD13F-2509-4E97-98C0-3DBC2DBBF354}" type="pres">
      <dgm:prSet presAssocID="{0F9F6B8B-265D-4D83-BADA-018412FFA7FC}" presName="rect1" presStyleLbl="bgImgPlace1" presStyleIdx="7" presStyleCnt="10" custScaleX="84688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0B90309-7844-4576-95DA-92241C477B48}" type="pres">
      <dgm:prSet presAssocID="{0F9F6B8B-265D-4D83-BADA-018412FFA7FC}" presName="wedgeRectCallout1" presStyleLbl="node1" presStyleIdx="7" presStyleCnt="10">
        <dgm:presLayoutVars>
          <dgm:bulletEnabled val="1"/>
        </dgm:presLayoutVars>
      </dgm:prSet>
      <dgm:spPr/>
    </dgm:pt>
    <dgm:pt modelId="{DB8D0F5C-7651-475E-8B27-AD2A4D5B2177}" type="pres">
      <dgm:prSet presAssocID="{40697C10-296E-437C-9CA0-AB0B9334DEAE}" presName="sibTrans" presStyleCnt="0"/>
      <dgm:spPr/>
    </dgm:pt>
    <dgm:pt modelId="{79AD30E0-7A4F-4973-A7EC-B023AECD2FC2}" type="pres">
      <dgm:prSet presAssocID="{D082159F-66FC-4401-BFF0-7B4B5314D60E}" presName="composite" presStyleCnt="0"/>
      <dgm:spPr/>
    </dgm:pt>
    <dgm:pt modelId="{F7353198-5BB7-4ACC-B99F-664C32B1A10B}" type="pres">
      <dgm:prSet presAssocID="{D082159F-66FC-4401-BFF0-7B4B5314D60E}" presName="rect1" presStyleLbl="bgImgPlace1" presStyleIdx="8" presStyleCnt="10" custScaleX="71636"/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96722B3-FD6D-47D1-9D33-4B18A8D4DCFA}" type="pres">
      <dgm:prSet presAssocID="{D082159F-66FC-4401-BFF0-7B4B5314D60E}" presName="wedgeRectCallout1" presStyleLbl="node1" presStyleIdx="8" presStyleCnt="10">
        <dgm:presLayoutVars>
          <dgm:bulletEnabled val="1"/>
        </dgm:presLayoutVars>
      </dgm:prSet>
      <dgm:spPr/>
    </dgm:pt>
    <dgm:pt modelId="{8BE76A28-F391-4156-81CF-DF0CFD525640}" type="pres">
      <dgm:prSet presAssocID="{EE99B492-3898-4F03-9DE4-BE79BA17B733}" presName="sibTrans" presStyleCnt="0"/>
      <dgm:spPr/>
    </dgm:pt>
    <dgm:pt modelId="{513BAF32-72DF-4494-9EE2-E74322716F20}" type="pres">
      <dgm:prSet presAssocID="{74ABC482-7752-4D18-8710-3BB15C61BBAF}" presName="composite" presStyleCnt="0"/>
      <dgm:spPr/>
    </dgm:pt>
    <dgm:pt modelId="{F8B5120F-DF34-48E7-8638-FA166524F110}" type="pres">
      <dgm:prSet presAssocID="{74ABC482-7752-4D18-8710-3BB15C61BBAF}" presName="rect1" presStyleLbl="bgImgPlace1" presStyleIdx="9" presStyleCnt="10" custScaleX="72005"/>
      <dgm:spPr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E536399-18BC-499E-9CBF-D206C1FA014F}" type="pres">
      <dgm:prSet presAssocID="{74ABC482-7752-4D18-8710-3BB15C61BBAF}" presName="wedgeRectCallout1" presStyleLbl="node1" presStyleIdx="9" presStyleCnt="10">
        <dgm:presLayoutVars>
          <dgm:bulletEnabled val="1"/>
        </dgm:presLayoutVars>
      </dgm:prSet>
      <dgm:spPr/>
    </dgm:pt>
  </dgm:ptLst>
  <dgm:cxnLst>
    <dgm:cxn modelId="{5456326A-040B-467E-BE6E-8E4C4F86B8A1}" type="presOf" srcId="{EBC7DF55-7379-4712-A391-A7B3FFFC897D}" destId="{004D0AE9-D6A9-44D5-8CA0-DD43BC0F8726}" srcOrd="0" destOrd="0" presId="urn:microsoft.com/office/officeart/2008/layout/BendingPictureCaptionList"/>
    <dgm:cxn modelId="{0F33597B-07AC-4C4D-9B76-44F3FA0E9412}" srcId="{0473F214-F2B4-44BE-BA2A-249A70CA1C85}" destId="{2B34FAAB-3ADB-4C6F-AC1D-BE309B9A249E}" srcOrd="6" destOrd="0" parTransId="{2B8D4301-2D66-4EC0-AC25-A905E3B40B36}" sibTransId="{5453D595-D428-4F26-A719-3FD1A14DB1E2}"/>
    <dgm:cxn modelId="{ED13B8E7-92EE-4FB9-90CB-D8192E16B7D6}" srcId="{0473F214-F2B4-44BE-BA2A-249A70CA1C85}" destId="{EBC7DF55-7379-4712-A391-A7B3FFFC897D}" srcOrd="0" destOrd="0" parTransId="{4CFC5C63-B7C3-48A6-B5B6-CE2792280085}" sibTransId="{A00011D6-DE13-4A96-B1CA-0E8478DA9AB4}"/>
    <dgm:cxn modelId="{91727810-8573-4205-B8FC-FD1C01A8C93B}" type="presOf" srcId="{0473F214-F2B4-44BE-BA2A-249A70CA1C85}" destId="{F2D4D0BC-D765-45A9-A347-3DD0A0282972}" srcOrd="0" destOrd="0" presId="urn:microsoft.com/office/officeart/2008/layout/BendingPictureCaptionList"/>
    <dgm:cxn modelId="{816132F3-1BC0-45C5-8269-1359569249B9}" type="presOf" srcId="{4B036614-25DF-4954-AD8C-1B6708A5F4E8}" destId="{D14228CB-C661-4066-A882-CCB4A6E9E8AD}" srcOrd="0" destOrd="0" presId="urn:microsoft.com/office/officeart/2008/layout/BendingPictureCaptionList"/>
    <dgm:cxn modelId="{358D2EE2-ABF7-4AF9-A571-6092933E2AB6}" srcId="{0473F214-F2B4-44BE-BA2A-249A70CA1C85}" destId="{B34E22CC-9357-4CA5-997B-B814916C735E}" srcOrd="4" destOrd="0" parTransId="{D98007B2-602E-499C-9F83-8ECD7C062668}" sibTransId="{1993A9BA-164B-42E2-9E6E-EE26E7ECBC32}"/>
    <dgm:cxn modelId="{23C27B4B-B058-4FAE-888A-289AAC5AB6A1}" srcId="{0473F214-F2B4-44BE-BA2A-249A70CA1C85}" destId="{4B036614-25DF-4954-AD8C-1B6708A5F4E8}" srcOrd="1" destOrd="0" parTransId="{71D4C128-C5A0-41B9-B76F-A19BDF3E889B}" sibTransId="{B2288241-A68D-47C7-B8FF-FD1F5D3B61FE}"/>
    <dgm:cxn modelId="{8408B40E-BD72-4C34-949A-2B1DEC342DF1}" type="presOf" srcId="{3B21F56F-F94F-4BF7-A345-4BD1A930EEBB}" destId="{3C3DE57E-E863-4ABE-9814-B4FBF68BAC7D}" srcOrd="0" destOrd="0" presId="urn:microsoft.com/office/officeart/2008/layout/BendingPictureCaptionList"/>
    <dgm:cxn modelId="{39553A0C-0D46-4DD1-A73A-6BA97F1E9D7C}" srcId="{0473F214-F2B4-44BE-BA2A-249A70CA1C85}" destId="{74ABC482-7752-4D18-8710-3BB15C61BBAF}" srcOrd="9" destOrd="0" parTransId="{2C377C84-8307-44C2-8FA9-B02E1989FDD7}" sibTransId="{752387C4-7C60-4AAC-8841-199D092A6063}"/>
    <dgm:cxn modelId="{A9D730A3-724A-4168-9B86-57A061AEB404}" type="presOf" srcId="{74ABC482-7752-4D18-8710-3BB15C61BBAF}" destId="{AE536399-18BC-499E-9CBF-D206C1FA014F}" srcOrd="0" destOrd="0" presId="urn:microsoft.com/office/officeart/2008/layout/BendingPictureCaptionList"/>
    <dgm:cxn modelId="{33FE564B-CC80-4EDA-9F8E-92EDB53B0248}" srcId="{0473F214-F2B4-44BE-BA2A-249A70CA1C85}" destId="{51FDE75F-003A-4E20-8660-D911E2FD7D41}" srcOrd="3" destOrd="0" parTransId="{9CB0225F-C2E0-4EB5-B2CA-E05C34E30132}" sibTransId="{CC0A8DE0-BBF4-4634-BD66-7A8897997E2A}"/>
    <dgm:cxn modelId="{F100E662-1A6E-4AF0-93BC-0FC704C3864F}" srcId="{0473F214-F2B4-44BE-BA2A-249A70CA1C85}" destId="{0F9F6B8B-265D-4D83-BADA-018412FFA7FC}" srcOrd="7" destOrd="0" parTransId="{0BAC5818-2C9E-4674-82A6-BD516B5192D8}" sibTransId="{40697C10-296E-437C-9CA0-AB0B9334DEAE}"/>
    <dgm:cxn modelId="{5DE7614D-064B-4F61-AACC-41A5C0A97B0E}" type="presOf" srcId="{2B34FAAB-3ADB-4C6F-AC1D-BE309B9A249E}" destId="{F62F5554-7CF4-4A1C-A33D-3CE2AB287580}" srcOrd="0" destOrd="0" presId="urn:microsoft.com/office/officeart/2008/layout/BendingPictureCaptionList"/>
    <dgm:cxn modelId="{740B0DB3-B0F4-44F1-AEB0-F03482E6705A}" type="presOf" srcId="{D082159F-66FC-4401-BFF0-7B4B5314D60E}" destId="{E96722B3-FD6D-47D1-9D33-4B18A8D4DCFA}" srcOrd="0" destOrd="0" presId="urn:microsoft.com/office/officeart/2008/layout/BendingPictureCaptionList"/>
    <dgm:cxn modelId="{3979B444-7441-4805-8AFB-9F8C23FBE906}" srcId="{0473F214-F2B4-44BE-BA2A-249A70CA1C85}" destId="{16763B6F-6D70-43A3-BED6-B939673D5E5B}" srcOrd="2" destOrd="0" parTransId="{D861C783-5706-438A-91AD-947D947D8F46}" sibTransId="{788894E9-5335-4953-A948-4A3D6C64F4AA}"/>
    <dgm:cxn modelId="{CCEFDA48-CF65-4E99-9C73-F1D39C8CC931}" type="presOf" srcId="{B34E22CC-9357-4CA5-997B-B814916C735E}" destId="{D23FFFF3-F60C-4940-9BC6-A1BFEF1B285A}" srcOrd="0" destOrd="0" presId="urn:microsoft.com/office/officeart/2008/layout/BendingPictureCaptionList"/>
    <dgm:cxn modelId="{8E524E08-70A8-49C0-B072-EB1521CE4404}" srcId="{0473F214-F2B4-44BE-BA2A-249A70CA1C85}" destId="{D082159F-66FC-4401-BFF0-7B4B5314D60E}" srcOrd="8" destOrd="0" parTransId="{C8AA1A77-7AAF-4F21-BC5E-4E927B00E340}" sibTransId="{EE99B492-3898-4F03-9DE4-BE79BA17B733}"/>
    <dgm:cxn modelId="{90D5DE39-6CDF-470A-A66D-AE50C898D67C}" type="presOf" srcId="{51FDE75F-003A-4E20-8660-D911E2FD7D41}" destId="{4BFB8E77-310E-4597-B2C4-C722654595DF}" srcOrd="0" destOrd="0" presId="urn:microsoft.com/office/officeart/2008/layout/BendingPictureCaptionList"/>
    <dgm:cxn modelId="{94CA2A01-5740-4133-9280-E8EE2C1923D6}" type="presOf" srcId="{16763B6F-6D70-43A3-BED6-B939673D5E5B}" destId="{852B67E7-E128-47DD-9B55-E78D6B9D558C}" srcOrd="0" destOrd="0" presId="urn:microsoft.com/office/officeart/2008/layout/BendingPictureCaptionList"/>
    <dgm:cxn modelId="{C5C73A1F-F6E5-44E0-A0C7-78D4768DFD94}" srcId="{0473F214-F2B4-44BE-BA2A-249A70CA1C85}" destId="{3B21F56F-F94F-4BF7-A345-4BD1A930EEBB}" srcOrd="5" destOrd="0" parTransId="{1FFD0713-47AB-4656-9745-68E4B445BC54}" sibTransId="{5B30A84D-8393-4C75-A471-9FCA98768228}"/>
    <dgm:cxn modelId="{DDE3D305-4C90-4412-BDC1-B166597C9ADA}" type="presOf" srcId="{0F9F6B8B-265D-4D83-BADA-018412FFA7FC}" destId="{50B90309-7844-4576-95DA-92241C477B48}" srcOrd="0" destOrd="0" presId="urn:microsoft.com/office/officeart/2008/layout/BendingPictureCaptionList"/>
    <dgm:cxn modelId="{0376CCA8-1D97-41FA-8695-185B458BA037}" type="presParOf" srcId="{F2D4D0BC-D765-45A9-A347-3DD0A0282972}" destId="{DF7E131A-906B-4CFF-9468-9B0E1F509E47}" srcOrd="0" destOrd="0" presId="urn:microsoft.com/office/officeart/2008/layout/BendingPictureCaptionList"/>
    <dgm:cxn modelId="{3572BCF0-D160-413B-A33E-DC4D56C594B9}" type="presParOf" srcId="{DF7E131A-906B-4CFF-9468-9B0E1F509E47}" destId="{9DCB6858-C73D-4A67-9011-3AA43CA5915D}" srcOrd="0" destOrd="0" presId="urn:microsoft.com/office/officeart/2008/layout/BendingPictureCaptionList"/>
    <dgm:cxn modelId="{7D962488-DD1A-4A84-B242-936891C1DAED}" type="presParOf" srcId="{DF7E131A-906B-4CFF-9468-9B0E1F509E47}" destId="{004D0AE9-D6A9-44D5-8CA0-DD43BC0F8726}" srcOrd="1" destOrd="0" presId="urn:microsoft.com/office/officeart/2008/layout/BendingPictureCaptionList"/>
    <dgm:cxn modelId="{D2836317-A55A-463A-A69D-A0AFE7A50B24}" type="presParOf" srcId="{F2D4D0BC-D765-45A9-A347-3DD0A0282972}" destId="{5825EEDB-AD66-4732-8072-05056C4A97CA}" srcOrd="1" destOrd="0" presId="urn:microsoft.com/office/officeart/2008/layout/BendingPictureCaptionList"/>
    <dgm:cxn modelId="{2F0E62DE-2319-42CD-8C83-C0CFEAC28E46}" type="presParOf" srcId="{F2D4D0BC-D765-45A9-A347-3DD0A0282972}" destId="{B97AA850-B675-41B4-B7AF-8EE539D7D699}" srcOrd="2" destOrd="0" presId="urn:microsoft.com/office/officeart/2008/layout/BendingPictureCaptionList"/>
    <dgm:cxn modelId="{D8AB7638-CCF3-4214-A362-F4C66579F5E6}" type="presParOf" srcId="{B97AA850-B675-41B4-B7AF-8EE539D7D699}" destId="{AB812404-46F2-482D-B4CC-1EC9489E90D1}" srcOrd="0" destOrd="0" presId="urn:microsoft.com/office/officeart/2008/layout/BendingPictureCaptionList"/>
    <dgm:cxn modelId="{B1A1198E-5906-4741-AE85-31BD2403F8E9}" type="presParOf" srcId="{B97AA850-B675-41B4-B7AF-8EE539D7D699}" destId="{D14228CB-C661-4066-A882-CCB4A6E9E8AD}" srcOrd="1" destOrd="0" presId="urn:microsoft.com/office/officeart/2008/layout/BendingPictureCaptionList"/>
    <dgm:cxn modelId="{2211F3D5-8246-4294-97E7-50766A04B751}" type="presParOf" srcId="{F2D4D0BC-D765-45A9-A347-3DD0A0282972}" destId="{6FC1BD66-4DA7-4BDA-B3BD-F2D78B52A0C6}" srcOrd="3" destOrd="0" presId="urn:microsoft.com/office/officeart/2008/layout/BendingPictureCaptionList"/>
    <dgm:cxn modelId="{CF048CD3-2106-411F-B0E2-50D9DEE94F6A}" type="presParOf" srcId="{F2D4D0BC-D765-45A9-A347-3DD0A0282972}" destId="{60FBF1BF-485E-4ECE-A497-F87BA9BBB61E}" srcOrd="4" destOrd="0" presId="urn:microsoft.com/office/officeart/2008/layout/BendingPictureCaptionList"/>
    <dgm:cxn modelId="{22E20918-60B7-48A8-BAB5-948226BBC166}" type="presParOf" srcId="{60FBF1BF-485E-4ECE-A497-F87BA9BBB61E}" destId="{51056766-509C-4CA5-8AE1-09DC9D95FB53}" srcOrd="0" destOrd="0" presId="urn:microsoft.com/office/officeart/2008/layout/BendingPictureCaptionList"/>
    <dgm:cxn modelId="{DDFFF0EE-9B89-4600-A50D-0F6EDBD930EB}" type="presParOf" srcId="{60FBF1BF-485E-4ECE-A497-F87BA9BBB61E}" destId="{852B67E7-E128-47DD-9B55-E78D6B9D558C}" srcOrd="1" destOrd="0" presId="urn:microsoft.com/office/officeart/2008/layout/BendingPictureCaptionList"/>
    <dgm:cxn modelId="{7834CB8E-6E6D-4E4B-ABF6-3F2E38814099}" type="presParOf" srcId="{F2D4D0BC-D765-45A9-A347-3DD0A0282972}" destId="{64A468BF-54FD-4401-BD7F-5CD453284171}" srcOrd="5" destOrd="0" presId="urn:microsoft.com/office/officeart/2008/layout/BendingPictureCaptionList"/>
    <dgm:cxn modelId="{9455918F-3929-44C4-9833-701DDF7BE861}" type="presParOf" srcId="{F2D4D0BC-D765-45A9-A347-3DD0A0282972}" destId="{A1B48724-5629-4894-95D0-249BFACCD3F6}" srcOrd="6" destOrd="0" presId="urn:microsoft.com/office/officeart/2008/layout/BendingPictureCaptionList"/>
    <dgm:cxn modelId="{310B4F69-AA8E-4D8F-BB83-CE59948760FD}" type="presParOf" srcId="{A1B48724-5629-4894-95D0-249BFACCD3F6}" destId="{F960A267-027D-4611-AD19-106BBFF7643D}" srcOrd="0" destOrd="0" presId="urn:microsoft.com/office/officeart/2008/layout/BendingPictureCaptionList"/>
    <dgm:cxn modelId="{74518791-42F2-463A-82E8-D824BD8E1E7E}" type="presParOf" srcId="{A1B48724-5629-4894-95D0-249BFACCD3F6}" destId="{4BFB8E77-310E-4597-B2C4-C722654595DF}" srcOrd="1" destOrd="0" presId="urn:microsoft.com/office/officeart/2008/layout/BendingPictureCaptionList"/>
    <dgm:cxn modelId="{8F2B4B5D-ED73-4E12-9114-B2E9215DD060}" type="presParOf" srcId="{F2D4D0BC-D765-45A9-A347-3DD0A0282972}" destId="{15EFB4C5-2403-44CB-9CC8-DE992446CC96}" srcOrd="7" destOrd="0" presId="urn:microsoft.com/office/officeart/2008/layout/BendingPictureCaptionList"/>
    <dgm:cxn modelId="{3ECBEF76-4D20-4B94-8BD4-AFB69142C574}" type="presParOf" srcId="{F2D4D0BC-D765-45A9-A347-3DD0A0282972}" destId="{D3279143-D53A-48E8-9ADD-237EB2F74372}" srcOrd="8" destOrd="0" presId="urn:microsoft.com/office/officeart/2008/layout/BendingPictureCaptionList"/>
    <dgm:cxn modelId="{356D9692-1389-4823-9DC7-45A497AF6E31}" type="presParOf" srcId="{D3279143-D53A-48E8-9ADD-237EB2F74372}" destId="{108E4ABF-BD6F-43C7-AC7F-B324E0473BC6}" srcOrd="0" destOrd="0" presId="urn:microsoft.com/office/officeart/2008/layout/BendingPictureCaptionList"/>
    <dgm:cxn modelId="{9D544920-A648-4FC2-84D6-DDA1F2048C63}" type="presParOf" srcId="{D3279143-D53A-48E8-9ADD-237EB2F74372}" destId="{D23FFFF3-F60C-4940-9BC6-A1BFEF1B285A}" srcOrd="1" destOrd="0" presId="urn:microsoft.com/office/officeart/2008/layout/BendingPictureCaptionList"/>
    <dgm:cxn modelId="{A364F47A-A79D-47A3-AFE2-36F1CD8040D3}" type="presParOf" srcId="{F2D4D0BC-D765-45A9-A347-3DD0A0282972}" destId="{D4AF3700-10ED-4BE5-B659-BDE080A4F8F2}" srcOrd="9" destOrd="0" presId="urn:microsoft.com/office/officeart/2008/layout/BendingPictureCaptionList"/>
    <dgm:cxn modelId="{900FA98E-0047-4E52-894C-3F8F72C96C5A}" type="presParOf" srcId="{F2D4D0BC-D765-45A9-A347-3DD0A0282972}" destId="{05D20A27-DDAA-4ABF-9610-1EF25260AE47}" srcOrd="10" destOrd="0" presId="urn:microsoft.com/office/officeart/2008/layout/BendingPictureCaptionList"/>
    <dgm:cxn modelId="{0D4B093A-F93D-4B7A-911F-7C52E2830BE3}" type="presParOf" srcId="{05D20A27-DDAA-4ABF-9610-1EF25260AE47}" destId="{8B5470A9-FEBB-4A4B-941B-1F13793CBA44}" srcOrd="0" destOrd="0" presId="urn:microsoft.com/office/officeart/2008/layout/BendingPictureCaptionList"/>
    <dgm:cxn modelId="{AF39F11B-C1D7-4B75-A1D8-14B00CD559EB}" type="presParOf" srcId="{05D20A27-DDAA-4ABF-9610-1EF25260AE47}" destId="{3C3DE57E-E863-4ABE-9814-B4FBF68BAC7D}" srcOrd="1" destOrd="0" presId="urn:microsoft.com/office/officeart/2008/layout/BendingPictureCaptionList"/>
    <dgm:cxn modelId="{C99CBE07-D3E4-4AA1-8116-0064CE6595DE}" type="presParOf" srcId="{F2D4D0BC-D765-45A9-A347-3DD0A0282972}" destId="{8891C26C-C75C-4FB2-BA0B-AE7E5DA64A18}" srcOrd="11" destOrd="0" presId="urn:microsoft.com/office/officeart/2008/layout/BendingPictureCaptionList"/>
    <dgm:cxn modelId="{139DDACD-69C2-4A7A-BA9D-9629E47B5B72}" type="presParOf" srcId="{F2D4D0BC-D765-45A9-A347-3DD0A0282972}" destId="{9A274A12-4834-4728-8C57-7A0E5E4AB160}" srcOrd="12" destOrd="0" presId="urn:microsoft.com/office/officeart/2008/layout/BendingPictureCaptionList"/>
    <dgm:cxn modelId="{8CDAF3D3-10F0-4ADE-B8B2-E71E6D3705FB}" type="presParOf" srcId="{9A274A12-4834-4728-8C57-7A0E5E4AB160}" destId="{2DC53F4D-1C68-4E10-9E3D-AB151B13B13E}" srcOrd="0" destOrd="0" presId="urn:microsoft.com/office/officeart/2008/layout/BendingPictureCaptionList"/>
    <dgm:cxn modelId="{410A5AC2-9B16-4D16-B57D-B090A1B13766}" type="presParOf" srcId="{9A274A12-4834-4728-8C57-7A0E5E4AB160}" destId="{F62F5554-7CF4-4A1C-A33D-3CE2AB287580}" srcOrd="1" destOrd="0" presId="urn:microsoft.com/office/officeart/2008/layout/BendingPictureCaptionList"/>
    <dgm:cxn modelId="{02073DC0-BE33-4BAB-B85E-2DA54665600F}" type="presParOf" srcId="{F2D4D0BC-D765-45A9-A347-3DD0A0282972}" destId="{D1BBCEF8-6BE3-42BB-B60E-19F4D03ED494}" srcOrd="13" destOrd="0" presId="urn:microsoft.com/office/officeart/2008/layout/BendingPictureCaptionList"/>
    <dgm:cxn modelId="{FB0B62AD-86D2-4F95-980B-9B19BF5FBB98}" type="presParOf" srcId="{F2D4D0BC-D765-45A9-A347-3DD0A0282972}" destId="{4F1CDA08-A67C-4288-B864-C6FF4839F9C9}" srcOrd="14" destOrd="0" presId="urn:microsoft.com/office/officeart/2008/layout/BendingPictureCaptionList"/>
    <dgm:cxn modelId="{0C64EA9C-19AA-4BB4-9ABB-019DA73CB728}" type="presParOf" srcId="{4F1CDA08-A67C-4288-B864-C6FF4839F9C9}" destId="{4C5AD13F-2509-4E97-98C0-3DBC2DBBF354}" srcOrd="0" destOrd="0" presId="urn:microsoft.com/office/officeart/2008/layout/BendingPictureCaptionList"/>
    <dgm:cxn modelId="{EF687D9B-F289-4E3A-8E16-2D31DD131B3E}" type="presParOf" srcId="{4F1CDA08-A67C-4288-B864-C6FF4839F9C9}" destId="{50B90309-7844-4576-95DA-92241C477B48}" srcOrd="1" destOrd="0" presId="urn:microsoft.com/office/officeart/2008/layout/BendingPictureCaptionList"/>
    <dgm:cxn modelId="{2CFE5DCE-1255-4681-90DF-88C3EF1C78AA}" type="presParOf" srcId="{F2D4D0BC-D765-45A9-A347-3DD0A0282972}" destId="{DB8D0F5C-7651-475E-8B27-AD2A4D5B2177}" srcOrd="15" destOrd="0" presId="urn:microsoft.com/office/officeart/2008/layout/BendingPictureCaptionList"/>
    <dgm:cxn modelId="{F1EB1E66-2A55-4246-9FF5-81AD6577AEA1}" type="presParOf" srcId="{F2D4D0BC-D765-45A9-A347-3DD0A0282972}" destId="{79AD30E0-7A4F-4973-A7EC-B023AECD2FC2}" srcOrd="16" destOrd="0" presId="urn:microsoft.com/office/officeart/2008/layout/BendingPictureCaptionList"/>
    <dgm:cxn modelId="{35472432-8CD5-4A19-B2BE-8CFE85EF2EE1}" type="presParOf" srcId="{79AD30E0-7A4F-4973-A7EC-B023AECD2FC2}" destId="{F7353198-5BB7-4ACC-B99F-664C32B1A10B}" srcOrd="0" destOrd="0" presId="urn:microsoft.com/office/officeart/2008/layout/BendingPictureCaptionList"/>
    <dgm:cxn modelId="{CFDE1743-7044-4926-8238-AF202CB332CE}" type="presParOf" srcId="{79AD30E0-7A4F-4973-A7EC-B023AECD2FC2}" destId="{E96722B3-FD6D-47D1-9D33-4B18A8D4DCFA}" srcOrd="1" destOrd="0" presId="urn:microsoft.com/office/officeart/2008/layout/BendingPictureCaptionList"/>
    <dgm:cxn modelId="{E9759DC1-F96E-46C8-A53C-D33402CC726A}" type="presParOf" srcId="{F2D4D0BC-D765-45A9-A347-3DD0A0282972}" destId="{8BE76A28-F391-4156-81CF-DF0CFD525640}" srcOrd="17" destOrd="0" presId="urn:microsoft.com/office/officeart/2008/layout/BendingPictureCaptionList"/>
    <dgm:cxn modelId="{F27335EB-9322-4CDF-B827-9CF5C6FA8DBF}" type="presParOf" srcId="{F2D4D0BC-D765-45A9-A347-3DD0A0282972}" destId="{513BAF32-72DF-4494-9EE2-E74322716F20}" srcOrd="18" destOrd="0" presId="urn:microsoft.com/office/officeart/2008/layout/BendingPictureCaptionList"/>
    <dgm:cxn modelId="{5BDD2406-68FE-4B82-A5F2-431EC8535A05}" type="presParOf" srcId="{513BAF32-72DF-4494-9EE2-E74322716F20}" destId="{F8B5120F-DF34-48E7-8638-FA166524F110}" srcOrd="0" destOrd="0" presId="urn:microsoft.com/office/officeart/2008/layout/BendingPictureCaptionList"/>
    <dgm:cxn modelId="{1175E632-FAD7-420A-8C2A-3ACCE71B2270}" type="presParOf" srcId="{513BAF32-72DF-4494-9EE2-E74322716F20}" destId="{AE536399-18BC-499E-9CBF-D206C1FA014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DE6C419-5B1F-4D2B-B64D-873E9313BFEE}" type="doc">
      <dgm:prSet loTypeId="urn:microsoft.com/office/officeart/2005/8/layout/vList3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28A5DA-7487-46B5-9745-5EE0693306EC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Prelims</a:t>
          </a:r>
        </a:p>
      </dgm:t>
    </dgm:pt>
    <dgm:pt modelId="{780451BB-B524-42C4-86A5-AF3C0DA5644D}" type="parTrans" cxnId="{C38610B4-56CE-479E-A6BA-0D5BA1D493A7}">
      <dgm:prSet/>
      <dgm:spPr/>
      <dgm:t>
        <a:bodyPr/>
        <a:lstStyle/>
        <a:p>
          <a:endParaRPr lang="en-US"/>
        </a:p>
      </dgm:t>
    </dgm:pt>
    <dgm:pt modelId="{13EB5A20-59C1-4295-9213-BA634040924F}" type="sibTrans" cxnId="{C38610B4-56CE-479E-A6BA-0D5BA1D493A7}">
      <dgm:prSet/>
      <dgm:spPr/>
      <dgm:t>
        <a:bodyPr/>
        <a:lstStyle/>
        <a:p>
          <a:endParaRPr lang="en-US"/>
        </a:p>
      </dgm:t>
    </dgm:pt>
    <dgm:pt modelId="{55587C98-8386-4CB7-BB38-300B46AB1FF9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Mains</a:t>
          </a:r>
        </a:p>
      </dgm:t>
    </dgm:pt>
    <dgm:pt modelId="{B09B06C3-04B9-40A1-9B61-1740FCD404A4}" type="parTrans" cxnId="{4CB797B0-D5EF-4B04-A826-4416DBEDF021}">
      <dgm:prSet/>
      <dgm:spPr/>
      <dgm:t>
        <a:bodyPr/>
        <a:lstStyle/>
        <a:p>
          <a:endParaRPr lang="en-US"/>
        </a:p>
      </dgm:t>
    </dgm:pt>
    <dgm:pt modelId="{109CE4E8-D851-428E-9C19-D8F2A872561C}" type="sibTrans" cxnId="{4CB797B0-D5EF-4B04-A826-4416DBEDF021}">
      <dgm:prSet/>
      <dgm:spPr/>
      <dgm:t>
        <a:bodyPr/>
        <a:lstStyle/>
        <a:p>
          <a:endParaRPr lang="en-US"/>
        </a:p>
      </dgm:t>
    </dgm:pt>
    <dgm:pt modelId="{BAFA38D9-61B2-4D1A-93F9-7C36B7119E79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Interview</a:t>
          </a:r>
        </a:p>
      </dgm:t>
    </dgm:pt>
    <dgm:pt modelId="{5935F746-AC40-4292-8B50-8A5166E3EA69}" type="parTrans" cxnId="{A298C503-6A1D-4746-8BDA-04AEDC666D00}">
      <dgm:prSet/>
      <dgm:spPr/>
      <dgm:t>
        <a:bodyPr/>
        <a:lstStyle/>
        <a:p>
          <a:endParaRPr lang="en-US"/>
        </a:p>
      </dgm:t>
    </dgm:pt>
    <dgm:pt modelId="{8F2DDCEA-DB3E-4E17-B401-EEBE7435A722}" type="sibTrans" cxnId="{A298C503-6A1D-4746-8BDA-04AEDC666D00}">
      <dgm:prSet/>
      <dgm:spPr/>
      <dgm:t>
        <a:bodyPr/>
        <a:lstStyle/>
        <a:p>
          <a:endParaRPr lang="en-US"/>
        </a:p>
      </dgm:t>
    </dgm:pt>
    <dgm:pt modelId="{F9220B77-83F5-426B-9246-521A16D0564E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Fodder</a:t>
          </a:r>
        </a:p>
      </dgm:t>
    </dgm:pt>
    <dgm:pt modelId="{5E0B822F-5E9A-47ED-B2F8-22D4266F22B5}" type="parTrans" cxnId="{890E78EA-C0E0-4395-83A8-A283F55E02DD}">
      <dgm:prSet/>
      <dgm:spPr/>
      <dgm:t>
        <a:bodyPr/>
        <a:lstStyle/>
        <a:p>
          <a:endParaRPr lang="en-US"/>
        </a:p>
      </dgm:t>
    </dgm:pt>
    <dgm:pt modelId="{9450F59D-368C-4B53-9581-4E71CA006DA8}" type="sibTrans" cxnId="{890E78EA-C0E0-4395-83A8-A283F55E02DD}">
      <dgm:prSet/>
      <dgm:spPr/>
      <dgm:t>
        <a:bodyPr/>
        <a:lstStyle/>
        <a:p>
          <a:endParaRPr lang="en-US"/>
        </a:p>
      </dgm:t>
    </dgm:pt>
    <dgm:pt modelId="{D55AE323-ED56-4EA1-801E-E17FD89AEC67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Cost: benefit …x</a:t>
          </a:r>
        </a:p>
      </dgm:t>
    </dgm:pt>
    <dgm:pt modelId="{008A835C-2001-49CD-9801-7DAD168BD89D}" type="parTrans" cxnId="{0EF5BE24-D651-40F4-B0B9-F96EC1F0CAA1}">
      <dgm:prSet/>
      <dgm:spPr/>
      <dgm:t>
        <a:bodyPr/>
        <a:lstStyle/>
        <a:p>
          <a:endParaRPr lang="en-US"/>
        </a:p>
      </dgm:t>
    </dgm:pt>
    <dgm:pt modelId="{C9E81674-C798-4007-AE63-0CC8EDE15135}" type="sibTrans" cxnId="{0EF5BE24-D651-40F4-B0B9-F96EC1F0CAA1}">
      <dgm:prSet/>
      <dgm:spPr/>
      <dgm:t>
        <a:bodyPr/>
        <a:lstStyle/>
        <a:p>
          <a:endParaRPr lang="en-US"/>
        </a:p>
      </dgm:t>
    </dgm:pt>
    <dgm:pt modelId="{A0771FE9-3031-4857-BB3B-B6BE14CA9773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PIN: Person, place, books, authors, awards, </a:t>
          </a:r>
          <a:r>
            <a:rPr lang="en-US" sz="2400" dirty="0" err="1">
              <a:latin typeface="Franklin Gothic Medium Cond" panose="020B0606030402020204" pitchFamily="34" charset="0"/>
            </a:rPr>
            <a:t>BizGK</a:t>
          </a:r>
          <a:r>
            <a:rPr lang="en-US" sz="2400" dirty="0">
              <a:latin typeface="Franklin Gothic Medium Cond" panose="020B0606030402020204" pitchFamily="34" charset="0"/>
            </a:rPr>
            <a:t>, Sports </a:t>
          </a:r>
          <a:r>
            <a:rPr lang="en-US" sz="2400" b="1" u="sng" dirty="0">
              <a:latin typeface="Franklin Gothic Medium Cond" panose="020B0606030402020204" pitchFamily="34" charset="0"/>
            </a:rPr>
            <a:t>(for NON-UPSC MCQ &amp; UPSC  Interview)</a:t>
          </a:r>
        </a:p>
      </dgm:t>
    </dgm:pt>
    <dgm:pt modelId="{DC900C53-ED45-4F6D-9D92-F8D9E8508E86}" type="parTrans" cxnId="{70840C0A-322B-4CCA-99DC-83706AD6A7CE}">
      <dgm:prSet/>
      <dgm:spPr/>
      <dgm:t>
        <a:bodyPr/>
        <a:lstStyle/>
        <a:p>
          <a:endParaRPr lang="en-US"/>
        </a:p>
      </dgm:t>
    </dgm:pt>
    <dgm:pt modelId="{8E739CFE-DFB9-4B53-92A4-85C2C72B58FD}" type="sibTrans" cxnId="{70840C0A-322B-4CCA-99DC-83706AD6A7CE}">
      <dgm:prSet/>
      <dgm:spPr/>
      <dgm:t>
        <a:bodyPr/>
        <a:lstStyle/>
        <a:p>
          <a:endParaRPr lang="en-US"/>
        </a:p>
      </dgm:t>
    </dgm:pt>
    <dgm:pt modelId="{EEAE23AA-3E13-4A65-9B43-EDDDC5D6B05A}" type="pres">
      <dgm:prSet presAssocID="{8DE6C419-5B1F-4D2B-B64D-873E9313BFEE}" presName="linearFlow" presStyleCnt="0">
        <dgm:presLayoutVars>
          <dgm:dir/>
          <dgm:resizeHandles val="exact"/>
        </dgm:presLayoutVars>
      </dgm:prSet>
      <dgm:spPr/>
    </dgm:pt>
    <dgm:pt modelId="{5CD61889-6BB2-4905-AE9F-DE776691EB53}" type="pres">
      <dgm:prSet presAssocID="{E228A5DA-7487-46B5-9745-5EE0693306EC}" presName="composite" presStyleCnt="0"/>
      <dgm:spPr/>
    </dgm:pt>
    <dgm:pt modelId="{08FE16A7-1B96-4B9A-B2F3-3B5A15AC0B82}" type="pres">
      <dgm:prSet presAssocID="{E228A5DA-7487-46B5-9745-5EE0693306EC}" presName="imgShp" presStyleLbl="fgImgPlace1" presStyleIdx="0" presStyleCnt="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32EE34F-E5F0-4501-A7F2-DF618D59583C}" type="pres">
      <dgm:prSet presAssocID="{E228A5DA-7487-46B5-9745-5EE0693306EC}" presName="txShp" presStyleLbl="node1" presStyleIdx="0" presStyleCnt="6">
        <dgm:presLayoutVars>
          <dgm:bulletEnabled val="1"/>
        </dgm:presLayoutVars>
      </dgm:prSet>
      <dgm:spPr/>
    </dgm:pt>
    <dgm:pt modelId="{E7B982D9-4199-4FE5-927C-4C208F31ED91}" type="pres">
      <dgm:prSet presAssocID="{13EB5A20-59C1-4295-9213-BA634040924F}" presName="spacing" presStyleCnt="0"/>
      <dgm:spPr/>
    </dgm:pt>
    <dgm:pt modelId="{3AECFD40-C4C0-4B69-A7E1-AB3E0F3DA394}" type="pres">
      <dgm:prSet presAssocID="{55587C98-8386-4CB7-BB38-300B46AB1FF9}" presName="composite" presStyleCnt="0"/>
      <dgm:spPr/>
    </dgm:pt>
    <dgm:pt modelId="{CFCF2603-19C6-4C30-8E59-38892F49856E}" type="pres">
      <dgm:prSet presAssocID="{55587C98-8386-4CB7-BB38-300B46AB1FF9}" presName="imgShp" presStyleLbl="f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26959A0-05BA-479C-8C70-7154712BD131}" type="pres">
      <dgm:prSet presAssocID="{55587C98-8386-4CB7-BB38-300B46AB1FF9}" presName="txShp" presStyleLbl="node1" presStyleIdx="1" presStyleCnt="6">
        <dgm:presLayoutVars>
          <dgm:bulletEnabled val="1"/>
        </dgm:presLayoutVars>
      </dgm:prSet>
      <dgm:spPr/>
    </dgm:pt>
    <dgm:pt modelId="{0CEA8E06-C8FF-4698-BD00-C74799997502}" type="pres">
      <dgm:prSet presAssocID="{109CE4E8-D851-428E-9C19-D8F2A872561C}" presName="spacing" presStyleCnt="0"/>
      <dgm:spPr/>
    </dgm:pt>
    <dgm:pt modelId="{83BB6349-3C21-4200-B5A3-9297D7324683}" type="pres">
      <dgm:prSet presAssocID="{BAFA38D9-61B2-4D1A-93F9-7C36B7119E79}" presName="composite" presStyleCnt="0"/>
      <dgm:spPr/>
    </dgm:pt>
    <dgm:pt modelId="{7B03B8F2-5F78-433D-A9DA-4EB77967E622}" type="pres">
      <dgm:prSet presAssocID="{BAFA38D9-61B2-4D1A-93F9-7C36B7119E79}" presName="imgShp" presStyleLbl="f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AA74D89-A891-4F22-B62D-3308DD925C1A}" type="pres">
      <dgm:prSet presAssocID="{BAFA38D9-61B2-4D1A-93F9-7C36B7119E79}" presName="txShp" presStyleLbl="node1" presStyleIdx="2" presStyleCnt="6">
        <dgm:presLayoutVars>
          <dgm:bulletEnabled val="1"/>
        </dgm:presLayoutVars>
      </dgm:prSet>
      <dgm:spPr/>
    </dgm:pt>
    <dgm:pt modelId="{C49ED89E-5E2E-4E09-B23C-E474380D2121}" type="pres">
      <dgm:prSet presAssocID="{8F2DDCEA-DB3E-4E17-B401-EEBE7435A722}" presName="spacing" presStyleCnt="0"/>
      <dgm:spPr/>
    </dgm:pt>
    <dgm:pt modelId="{6B60D339-4E78-4B57-ADC7-4CB5986FBC18}" type="pres">
      <dgm:prSet presAssocID="{F9220B77-83F5-426B-9246-521A16D0564E}" presName="composite" presStyleCnt="0"/>
      <dgm:spPr/>
    </dgm:pt>
    <dgm:pt modelId="{7C0794D6-BAB2-4858-9C71-0916E8A42E50}" type="pres">
      <dgm:prSet presAssocID="{F9220B77-83F5-426B-9246-521A16D0564E}" presName="imgShp" presStyleLbl="fgImgPlac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FE2C525-20D1-4308-B144-2B7D21E4BE64}" type="pres">
      <dgm:prSet presAssocID="{F9220B77-83F5-426B-9246-521A16D0564E}" presName="txShp" presStyleLbl="node1" presStyleIdx="3" presStyleCnt="6">
        <dgm:presLayoutVars>
          <dgm:bulletEnabled val="1"/>
        </dgm:presLayoutVars>
      </dgm:prSet>
      <dgm:spPr/>
    </dgm:pt>
    <dgm:pt modelId="{358C2F1A-31A0-4F03-8872-7DD2EF30AEAC}" type="pres">
      <dgm:prSet presAssocID="{9450F59D-368C-4B53-9581-4E71CA006DA8}" presName="spacing" presStyleCnt="0"/>
      <dgm:spPr/>
    </dgm:pt>
    <dgm:pt modelId="{CD960C9A-544E-4FC1-83FD-F489ED7F9409}" type="pres">
      <dgm:prSet presAssocID="{A0771FE9-3031-4857-BB3B-B6BE14CA9773}" presName="composite" presStyleCnt="0"/>
      <dgm:spPr/>
    </dgm:pt>
    <dgm:pt modelId="{521999D4-6A82-4D59-9E7E-527EB8056B2A}" type="pres">
      <dgm:prSet presAssocID="{A0771FE9-3031-4857-BB3B-B6BE14CA9773}" presName="imgShp" presStyleLbl="f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3A8681B-4D64-4BAF-B8EB-E5F3772C6FA0}" type="pres">
      <dgm:prSet presAssocID="{A0771FE9-3031-4857-BB3B-B6BE14CA9773}" presName="txShp" presStyleLbl="node1" presStyleIdx="4" presStyleCnt="6">
        <dgm:presLayoutVars>
          <dgm:bulletEnabled val="1"/>
        </dgm:presLayoutVars>
      </dgm:prSet>
      <dgm:spPr/>
    </dgm:pt>
    <dgm:pt modelId="{57C970E1-579A-4FB8-B831-B6567C69FA28}" type="pres">
      <dgm:prSet presAssocID="{8E739CFE-DFB9-4B53-92A4-85C2C72B58FD}" presName="spacing" presStyleCnt="0"/>
      <dgm:spPr/>
    </dgm:pt>
    <dgm:pt modelId="{3609B340-7CA6-444D-815E-18802B46FFEB}" type="pres">
      <dgm:prSet presAssocID="{D55AE323-ED56-4EA1-801E-E17FD89AEC67}" presName="composite" presStyleCnt="0"/>
      <dgm:spPr/>
    </dgm:pt>
    <dgm:pt modelId="{94D49207-B417-4BA6-8456-28678FA167E8}" type="pres">
      <dgm:prSet presAssocID="{D55AE323-ED56-4EA1-801E-E17FD89AEC67}" presName="imgShp" presStyleLbl="f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4A669DC-6FE9-433D-8392-76ACD16FBEC7}" type="pres">
      <dgm:prSet presAssocID="{D55AE323-ED56-4EA1-801E-E17FD89AEC67}" presName="txShp" presStyleLbl="node1" presStyleIdx="5" presStyleCnt="6">
        <dgm:presLayoutVars>
          <dgm:bulletEnabled val="1"/>
        </dgm:presLayoutVars>
      </dgm:prSet>
      <dgm:spPr/>
    </dgm:pt>
  </dgm:ptLst>
  <dgm:cxnLst>
    <dgm:cxn modelId="{70840C0A-322B-4CCA-99DC-83706AD6A7CE}" srcId="{8DE6C419-5B1F-4D2B-B64D-873E9313BFEE}" destId="{A0771FE9-3031-4857-BB3B-B6BE14CA9773}" srcOrd="4" destOrd="0" parTransId="{DC900C53-ED45-4F6D-9D92-F8D9E8508E86}" sibTransId="{8E739CFE-DFB9-4B53-92A4-85C2C72B58FD}"/>
    <dgm:cxn modelId="{0EF5BE24-D651-40F4-B0B9-F96EC1F0CAA1}" srcId="{8DE6C419-5B1F-4D2B-B64D-873E9313BFEE}" destId="{D55AE323-ED56-4EA1-801E-E17FD89AEC67}" srcOrd="5" destOrd="0" parTransId="{008A835C-2001-49CD-9801-7DAD168BD89D}" sibTransId="{C9E81674-C798-4007-AE63-0CC8EDE15135}"/>
    <dgm:cxn modelId="{6DC88A3F-8C30-4A6E-986F-A0F93283C35D}" type="presOf" srcId="{A0771FE9-3031-4857-BB3B-B6BE14CA9773}" destId="{43A8681B-4D64-4BAF-B8EB-E5F3772C6FA0}" srcOrd="0" destOrd="0" presId="urn:microsoft.com/office/officeart/2005/8/layout/vList3"/>
    <dgm:cxn modelId="{8C737D1E-51B3-4B71-A669-425C041A0C79}" type="presOf" srcId="{E228A5DA-7487-46B5-9745-5EE0693306EC}" destId="{E32EE34F-E5F0-4501-A7F2-DF618D59583C}" srcOrd="0" destOrd="0" presId="urn:microsoft.com/office/officeart/2005/8/layout/vList3"/>
    <dgm:cxn modelId="{86DBD226-4B9D-4AC4-80F4-105666E5B9EC}" type="presOf" srcId="{8DE6C419-5B1F-4D2B-B64D-873E9313BFEE}" destId="{EEAE23AA-3E13-4A65-9B43-EDDDC5D6B05A}" srcOrd="0" destOrd="0" presId="urn:microsoft.com/office/officeart/2005/8/layout/vList3"/>
    <dgm:cxn modelId="{CBA896A0-CFD1-49DE-9709-0D2BE60A7D83}" type="presOf" srcId="{F9220B77-83F5-426B-9246-521A16D0564E}" destId="{3FE2C525-20D1-4308-B144-2B7D21E4BE64}" srcOrd="0" destOrd="0" presId="urn:microsoft.com/office/officeart/2005/8/layout/vList3"/>
    <dgm:cxn modelId="{F025F9BE-BCEC-4D30-ADBD-6F659D16BE93}" type="presOf" srcId="{D55AE323-ED56-4EA1-801E-E17FD89AEC67}" destId="{54A669DC-6FE9-433D-8392-76ACD16FBEC7}" srcOrd="0" destOrd="0" presId="urn:microsoft.com/office/officeart/2005/8/layout/vList3"/>
    <dgm:cxn modelId="{C38610B4-56CE-479E-A6BA-0D5BA1D493A7}" srcId="{8DE6C419-5B1F-4D2B-B64D-873E9313BFEE}" destId="{E228A5DA-7487-46B5-9745-5EE0693306EC}" srcOrd="0" destOrd="0" parTransId="{780451BB-B524-42C4-86A5-AF3C0DA5644D}" sibTransId="{13EB5A20-59C1-4295-9213-BA634040924F}"/>
    <dgm:cxn modelId="{890E78EA-C0E0-4395-83A8-A283F55E02DD}" srcId="{8DE6C419-5B1F-4D2B-B64D-873E9313BFEE}" destId="{F9220B77-83F5-426B-9246-521A16D0564E}" srcOrd="3" destOrd="0" parTransId="{5E0B822F-5E9A-47ED-B2F8-22D4266F22B5}" sibTransId="{9450F59D-368C-4B53-9581-4E71CA006DA8}"/>
    <dgm:cxn modelId="{99B12EFD-50A7-40B3-9160-D402E88A64F9}" type="presOf" srcId="{55587C98-8386-4CB7-BB38-300B46AB1FF9}" destId="{626959A0-05BA-479C-8C70-7154712BD131}" srcOrd="0" destOrd="0" presId="urn:microsoft.com/office/officeart/2005/8/layout/vList3"/>
    <dgm:cxn modelId="{753A5E1A-1125-46E8-9BAE-3E49F9DCA6B2}" type="presOf" srcId="{BAFA38D9-61B2-4D1A-93F9-7C36B7119E79}" destId="{8AA74D89-A891-4F22-B62D-3308DD925C1A}" srcOrd="0" destOrd="0" presId="urn:microsoft.com/office/officeart/2005/8/layout/vList3"/>
    <dgm:cxn modelId="{A298C503-6A1D-4746-8BDA-04AEDC666D00}" srcId="{8DE6C419-5B1F-4D2B-B64D-873E9313BFEE}" destId="{BAFA38D9-61B2-4D1A-93F9-7C36B7119E79}" srcOrd="2" destOrd="0" parTransId="{5935F746-AC40-4292-8B50-8A5166E3EA69}" sibTransId="{8F2DDCEA-DB3E-4E17-B401-EEBE7435A722}"/>
    <dgm:cxn modelId="{4CB797B0-D5EF-4B04-A826-4416DBEDF021}" srcId="{8DE6C419-5B1F-4D2B-B64D-873E9313BFEE}" destId="{55587C98-8386-4CB7-BB38-300B46AB1FF9}" srcOrd="1" destOrd="0" parTransId="{B09B06C3-04B9-40A1-9B61-1740FCD404A4}" sibTransId="{109CE4E8-D851-428E-9C19-D8F2A872561C}"/>
    <dgm:cxn modelId="{B17CA677-B675-484E-9E3D-E2BEB813B4D3}" type="presParOf" srcId="{EEAE23AA-3E13-4A65-9B43-EDDDC5D6B05A}" destId="{5CD61889-6BB2-4905-AE9F-DE776691EB53}" srcOrd="0" destOrd="0" presId="urn:microsoft.com/office/officeart/2005/8/layout/vList3"/>
    <dgm:cxn modelId="{2AB03A21-D796-4B79-B03E-27E830CD79B2}" type="presParOf" srcId="{5CD61889-6BB2-4905-AE9F-DE776691EB53}" destId="{08FE16A7-1B96-4B9A-B2F3-3B5A15AC0B82}" srcOrd="0" destOrd="0" presId="urn:microsoft.com/office/officeart/2005/8/layout/vList3"/>
    <dgm:cxn modelId="{EEDDAD1F-4AA3-4FD5-A6FF-CB68DD5ED277}" type="presParOf" srcId="{5CD61889-6BB2-4905-AE9F-DE776691EB53}" destId="{E32EE34F-E5F0-4501-A7F2-DF618D59583C}" srcOrd="1" destOrd="0" presId="urn:microsoft.com/office/officeart/2005/8/layout/vList3"/>
    <dgm:cxn modelId="{50C4AA62-90C5-4238-9EF6-30C16F712669}" type="presParOf" srcId="{EEAE23AA-3E13-4A65-9B43-EDDDC5D6B05A}" destId="{E7B982D9-4199-4FE5-927C-4C208F31ED91}" srcOrd="1" destOrd="0" presId="urn:microsoft.com/office/officeart/2005/8/layout/vList3"/>
    <dgm:cxn modelId="{31630010-86E8-4AE8-A676-4348D82D9171}" type="presParOf" srcId="{EEAE23AA-3E13-4A65-9B43-EDDDC5D6B05A}" destId="{3AECFD40-C4C0-4B69-A7E1-AB3E0F3DA394}" srcOrd="2" destOrd="0" presId="urn:microsoft.com/office/officeart/2005/8/layout/vList3"/>
    <dgm:cxn modelId="{C1C8628D-01EC-451F-9307-B977B098B676}" type="presParOf" srcId="{3AECFD40-C4C0-4B69-A7E1-AB3E0F3DA394}" destId="{CFCF2603-19C6-4C30-8E59-38892F49856E}" srcOrd="0" destOrd="0" presId="urn:microsoft.com/office/officeart/2005/8/layout/vList3"/>
    <dgm:cxn modelId="{99B9B76F-A083-42AC-B202-E6C652C04B9C}" type="presParOf" srcId="{3AECFD40-C4C0-4B69-A7E1-AB3E0F3DA394}" destId="{626959A0-05BA-479C-8C70-7154712BD131}" srcOrd="1" destOrd="0" presId="urn:microsoft.com/office/officeart/2005/8/layout/vList3"/>
    <dgm:cxn modelId="{94B00186-B131-49B3-941E-5FD3826A0F4D}" type="presParOf" srcId="{EEAE23AA-3E13-4A65-9B43-EDDDC5D6B05A}" destId="{0CEA8E06-C8FF-4698-BD00-C74799997502}" srcOrd="3" destOrd="0" presId="urn:microsoft.com/office/officeart/2005/8/layout/vList3"/>
    <dgm:cxn modelId="{D9AA063E-9B73-4F6B-9091-71C2E8C17BDD}" type="presParOf" srcId="{EEAE23AA-3E13-4A65-9B43-EDDDC5D6B05A}" destId="{83BB6349-3C21-4200-B5A3-9297D7324683}" srcOrd="4" destOrd="0" presId="urn:microsoft.com/office/officeart/2005/8/layout/vList3"/>
    <dgm:cxn modelId="{B00F76B0-D5A6-41FA-9FEA-83ED705C2CF0}" type="presParOf" srcId="{83BB6349-3C21-4200-B5A3-9297D7324683}" destId="{7B03B8F2-5F78-433D-A9DA-4EB77967E622}" srcOrd="0" destOrd="0" presId="urn:microsoft.com/office/officeart/2005/8/layout/vList3"/>
    <dgm:cxn modelId="{392F29EB-CF62-4951-9775-8837F6BB867A}" type="presParOf" srcId="{83BB6349-3C21-4200-B5A3-9297D7324683}" destId="{8AA74D89-A891-4F22-B62D-3308DD925C1A}" srcOrd="1" destOrd="0" presId="urn:microsoft.com/office/officeart/2005/8/layout/vList3"/>
    <dgm:cxn modelId="{357EB00C-C900-444F-8F6A-638E534235D4}" type="presParOf" srcId="{EEAE23AA-3E13-4A65-9B43-EDDDC5D6B05A}" destId="{C49ED89E-5E2E-4E09-B23C-E474380D2121}" srcOrd="5" destOrd="0" presId="urn:microsoft.com/office/officeart/2005/8/layout/vList3"/>
    <dgm:cxn modelId="{C223DDE9-C3C7-455B-B9DB-9A8E4FF4EAD0}" type="presParOf" srcId="{EEAE23AA-3E13-4A65-9B43-EDDDC5D6B05A}" destId="{6B60D339-4E78-4B57-ADC7-4CB5986FBC18}" srcOrd="6" destOrd="0" presId="urn:microsoft.com/office/officeart/2005/8/layout/vList3"/>
    <dgm:cxn modelId="{2E7894EE-1A95-49F2-AB55-C39C23ACE7FE}" type="presParOf" srcId="{6B60D339-4E78-4B57-ADC7-4CB5986FBC18}" destId="{7C0794D6-BAB2-4858-9C71-0916E8A42E50}" srcOrd="0" destOrd="0" presId="urn:microsoft.com/office/officeart/2005/8/layout/vList3"/>
    <dgm:cxn modelId="{8821A269-F6B3-414C-9887-76EC7D614767}" type="presParOf" srcId="{6B60D339-4E78-4B57-ADC7-4CB5986FBC18}" destId="{3FE2C525-20D1-4308-B144-2B7D21E4BE64}" srcOrd="1" destOrd="0" presId="urn:microsoft.com/office/officeart/2005/8/layout/vList3"/>
    <dgm:cxn modelId="{6BDED794-7F07-4832-981C-CD81C5862302}" type="presParOf" srcId="{EEAE23AA-3E13-4A65-9B43-EDDDC5D6B05A}" destId="{358C2F1A-31A0-4F03-8872-7DD2EF30AEAC}" srcOrd="7" destOrd="0" presId="urn:microsoft.com/office/officeart/2005/8/layout/vList3"/>
    <dgm:cxn modelId="{8071338F-3346-4450-B8CF-12E1267322F4}" type="presParOf" srcId="{EEAE23AA-3E13-4A65-9B43-EDDDC5D6B05A}" destId="{CD960C9A-544E-4FC1-83FD-F489ED7F9409}" srcOrd="8" destOrd="0" presId="urn:microsoft.com/office/officeart/2005/8/layout/vList3"/>
    <dgm:cxn modelId="{890A6FBC-1F5E-42E1-BF0D-3E2FBAD75462}" type="presParOf" srcId="{CD960C9A-544E-4FC1-83FD-F489ED7F9409}" destId="{521999D4-6A82-4D59-9E7E-527EB8056B2A}" srcOrd="0" destOrd="0" presId="urn:microsoft.com/office/officeart/2005/8/layout/vList3"/>
    <dgm:cxn modelId="{BCCB7DCA-1D0C-489A-8337-10DF4B86D305}" type="presParOf" srcId="{CD960C9A-544E-4FC1-83FD-F489ED7F9409}" destId="{43A8681B-4D64-4BAF-B8EB-E5F3772C6FA0}" srcOrd="1" destOrd="0" presId="urn:microsoft.com/office/officeart/2005/8/layout/vList3"/>
    <dgm:cxn modelId="{CF6F8C5D-328D-4F1F-974E-21A139552E55}" type="presParOf" srcId="{EEAE23AA-3E13-4A65-9B43-EDDDC5D6B05A}" destId="{57C970E1-579A-4FB8-B831-B6567C69FA28}" srcOrd="9" destOrd="0" presId="urn:microsoft.com/office/officeart/2005/8/layout/vList3"/>
    <dgm:cxn modelId="{0AA84EDB-3458-41BC-9839-A68DE6D9A96E}" type="presParOf" srcId="{EEAE23AA-3E13-4A65-9B43-EDDDC5D6B05A}" destId="{3609B340-7CA6-444D-815E-18802B46FFEB}" srcOrd="10" destOrd="0" presId="urn:microsoft.com/office/officeart/2005/8/layout/vList3"/>
    <dgm:cxn modelId="{E1686EBA-D8D8-44CA-822E-71622B60BA06}" type="presParOf" srcId="{3609B340-7CA6-444D-815E-18802B46FFEB}" destId="{94D49207-B417-4BA6-8456-28678FA167E8}" srcOrd="0" destOrd="0" presId="urn:microsoft.com/office/officeart/2005/8/layout/vList3"/>
    <dgm:cxn modelId="{84F7756D-C2A3-41BD-AF65-7437BADE46A6}" type="presParOf" srcId="{3609B340-7CA6-444D-815E-18802B46FFEB}" destId="{54A669DC-6FE9-433D-8392-76ACD16FBEC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473F214-F2B4-44BE-BA2A-249A70CA1C85}" type="doc">
      <dgm:prSet loTypeId="urn:microsoft.com/office/officeart/2008/layout/BendingPictureCaptionList" loCatId="picture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FDE75F-003A-4E20-8660-D911E2FD7D4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Economy</a:t>
          </a:r>
        </a:p>
      </dgm:t>
    </dgm:pt>
    <dgm:pt modelId="{9CB0225F-C2E0-4EB5-B2CA-E05C34E30132}" type="parTrans" cxnId="{33FE564B-CC80-4EDA-9F8E-92EDB53B0248}">
      <dgm:prSet/>
      <dgm:spPr/>
      <dgm:t>
        <a:bodyPr/>
        <a:lstStyle/>
        <a:p>
          <a:endParaRPr lang="en-US"/>
        </a:p>
      </dgm:t>
    </dgm:pt>
    <dgm:pt modelId="{CC0A8DE0-BBF4-4634-BD66-7A8897997E2A}" type="sibTrans" cxnId="{33FE564B-CC80-4EDA-9F8E-92EDB53B0248}">
      <dgm:prSet/>
      <dgm:spPr/>
      <dgm:t>
        <a:bodyPr/>
        <a:lstStyle/>
        <a:p>
          <a:endParaRPr lang="en-US"/>
        </a:p>
      </dgm:t>
    </dgm:pt>
    <dgm:pt modelId="{0F9F6B8B-265D-4D83-BADA-018412FFA7F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Science Tech</a:t>
          </a:r>
        </a:p>
      </dgm:t>
    </dgm:pt>
    <dgm:pt modelId="{0BAC5818-2C9E-4674-82A6-BD516B5192D8}" type="parTrans" cxnId="{F100E662-1A6E-4AF0-93BC-0FC704C3864F}">
      <dgm:prSet/>
      <dgm:spPr/>
      <dgm:t>
        <a:bodyPr/>
        <a:lstStyle/>
        <a:p>
          <a:endParaRPr lang="en-US"/>
        </a:p>
      </dgm:t>
    </dgm:pt>
    <dgm:pt modelId="{40697C10-296E-437C-9CA0-AB0B9334DEAE}" type="sibTrans" cxnId="{F100E662-1A6E-4AF0-93BC-0FC704C3864F}">
      <dgm:prSet/>
      <dgm:spPr/>
      <dgm:t>
        <a:bodyPr/>
        <a:lstStyle/>
        <a:p>
          <a:endParaRPr lang="en-US"/>
        </a:p>
      </dgm:t>
    </dgm:pt>
    <dgm:pt modelId="{D082159F-66FC-4401-BFF0-7B4B5314D6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Current</a:t>
          </a:r>
        </a:p>
      </dgm:t>
    </dgm:pt>
    <dgm:pt modelId="{C8AA1A77-7AAF-4F21-BC5E-4E927B00E340}" type="parTrans" cxnId="{8E524E08-70A8-49C0-B072-EB1521CE4404}">
      <dgm:prSet/>
      <dgm:spPr/>
      <dgm:t>
        <a:bodyPr/>
        <a:lstStyle/>
        <a:p>
          <a:endParaRPr lang="en-US"/>
        </a:p>
      </dgm:t>
    </dgm:pt>
    <dgm:pt modelId="{EE99B492-3898-4F03-9DE4-BE79BA17B733}" type="sibTrans" cxnId="{8E524E08-70A8-49C0-B072-EB1521CE4404}">
      <dgm:prSet/>
      <dgm:spPr/>
      <dgm:t>
        <a:bodyPr/>
        <a:lstStyle/>
        <a:p>
          <a:endParaRPr lang="en-US"/>
        </a:p>
      </dgm:t>
    </dgm:pt>
    <dgm:pt modelId="{3B21F56F-F94F-4BF7-A345-4BD1A930EEB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History</a:t>
          </a:r>
        </a:p>
      </dgm:t>
    </dgm:pt>
    <dgm:pt modelId="{1FFD0713-47AB-4656-9745-68E4B445BC54}" type="parTrans" cxnId="{C5C73A1F-F6E5-44E0-A0C7-78D4768DFD94}">
      <dgm:prSet/>
      <dgm:spPr/>
      <dgm:t>
        <a:bodyPr/>
        <a:lstStyle/>
        <a:p>
          <a:endParaRPr lang="en-US"/>
        </a:p>
      </dgm:t>
    </dgm:pt>
    <dgm:pt modelId="{5B30A84D-8393-4C75-A471-9FCA98768228}" type="sibTrans" cxnId="{C5C73A1F-F6E5-44E0-A0C7-78D4768DFD94}">
      <dgm:prSet/>
      <dgm:spPr/>
      <dgm:t>
        <a:bodyPr/>
        <a:lstStyle/>
        <a:p>
          <a:endParaRPr lang="en-US"/>
        </a:p>
      </dgm:t>
    </dgm:pt>
    <dgm:pt modelId="{EBC7DF55-7379-4712-A391-A7B3FFFC897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Geography</a:t>
          </a:r>
        </a:p>
      </dgm:t>
    </dgm:pt>
    <dgm:pt modelId="{4CFC5C63-B7C3-48A6-B5B6-CE2792280085}" type="parTrans" cxnId="{ED13B8E7-92EE-4FB9-90CB-D8192E16B7D6}">
      <dgm:prSet/>
      <dgm:spPr/>
      <dgm:t>
        <a:bodyPr/>
        <a:lstStyle/>
        <a:p>
          <a:endParaRPr lang="en-US"/>
        </a:p>
      </dgm:t>
    </dgm:pt>
    <dgm:pt modelId="{A00011D6-DE13-4A96-B1CA-0E8478DA9AB4}" type="sibTrans" cxnId="{ED13B8E7-92EE-4FB9-90CB-D8192E16B7D6}">
      <dgm:prSet/>
      <dgm:spPr/>
      <dgm:t>
        <a:bodyPr/>
        <a:lstStyle/>
        <a:p>
          <a:endParaRPr lang="en-US"/>
        </a:p>
      </dgm:t>
    </dgm:pt>
    <dgm:pt modelId="{B34E22CC-9357-4CA5-997B-B814916C73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Polity</a:t>
          </a:r>
        </a:p>
      </dgm:t>
    </dgm:pt>
    <dgm:pt modelId="{D98007B2-602E-499C-9F83-8ECD7C062668}" type="parTrans" cxnId="{358D2EE2-ABF7-4AF9-A571-6092933E2AB6}">
      <dgm:prSet/>
      <dgm:spPr/>
      <dgm:t>
        <a:bodyPr/>
        <a:lstStyle/>
        <a:p>
          <a:endParaRPr lang="en-US"/>
        </a:p>
      </dgm:t>
    </dgm:pt>
    <dgm:pt modelId="{1993A9BA-164B-42E2-9E6E-EE26E7ECBC32}" type="sibTrans" cxnId="{358D2EE2-ABF7-4AF9-A571-6092933E2AB6}">
      <dgm:prSet/>
      <dgm:spPr/>
      <dgm:t>
        <a:bodyPr/>
        <a:lstStyle/>
        <a:p>
          <a:endParaRPr lang="en-US"/>
        </a:p>
      </dgm:t>
    </dgm:pt>
    <dgm:pt modelId="{4B036614-25DF-4954-AD8C-1B6708A5F4E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Agriculture</a:t>
          </a:r>
        </a:p>
      </dgm:t>
    </dgm:pt>
    <dgm:pt modelId="{71D4C128-C5A0-41B9-B76F-A19BDF3E889B}" type="parTrans" cxnId="{23C27B4B-B058-4FAE-888A-289AAC5AB6A1}">
      <dgm:prSet/>
      <dgm:spPr/>
      <dgm:t>
        <a:bodyPr/>
        <a:lstStyle/>
        <a:p>
          <a:endParaRPr lang="en-US"/>
        </a:p>
      </dgm:t>
    </dgm:pt>
    <dgm:pt modelId="{B2288241-A68D-47C7-B8FF-FD1F5D3B61FE}" type="sibTrans" cxnId="{23C27B4B-B058-4FAE-888A-289AAC5AB6A1}">
      <dgm:prSet/>
      <dgm:spPr/>
      <dgm:t>
        <a:bodyPr/>
        <a:lstStyle/>
        <a:p>
          <a:endParaRPr lang="en-US"/>
        </a:p>
      </dgm:t>
    </dgm:pt>
    <dgm:pt modelId="{16763B6F-6D70-43A3-BED6-B939673D5E5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Environment</a:t>
          </a:r>
        </a:p>
      </dgm:t>
    </dgm:pt>
    <dgm:pt modelId="{D861C783-5706-438A-91AD-947D947D8F46}" type="parTrans" cxnId="{3979B444-7441-4805-8AFB-9F8C23FBE906}">
      <dgm:prSet/>
      <dgm:spPr/>
      <dgm:t>
        <a:bodyPr/>
        <a:lstStyle/>
        <a:p>
          <a:endParaRPr lang="en-US"/>
        </a:p>
      </dgm:t>
    </dgm:pt>
    <dgm:pt modelId="{788894E9-5335-4953-A948-4A3D6C64F4AA}" type="sibTrans" cxnId="{3979B444-7441-4805-8AFB-9F8C23FBE906}">
      <dgm:prSet/>
      <dgm:spPr/>
      <dgm:t>
        <a:bodyPr/>
        <a:lstStyle/>
        <a:p>
          <a:endParaRPr lang="en-US"/>
        </a:p>
      </dgm:t>
    </dgm:pt>
    <dgm:pt modelId="{2B34FAAB-3ADB-4C6F-AC1D-BE309B9A249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Culture</a:t>
          </a:r>
        </a:p>
      </dgm:t>
    </dgm:pt>
    <dgm:pt modelId="{2B8D4301-2D66-4EC0-AC25-A905E3B40B36}" type="parTrans" cxnId="{0F33597B-07AC-4C4D-9B76-44F3FA0E9412}">
      <dgm:prSet/>
      <dgm:spPr/>
      <dgm:t>
        <a:bodyPr/>
        <a:lstStyle/>
        <a:p>
          <a:endParaRPr lang="en-US"/>
        </a:p>
      </dgm:t>
    </dgm:pt>
    <dgm:pt modelId="{5453D595-D428-4F26-A719-3FD1A14DB1E2}" type="sibTrans" cxnId="{0F33597B-07AC-4C4D-9B76-44F3FA0E9412}">
      <dgm:prSet/>
      <dgm:spPr/>
      <dgm:t>
        <a:bodyPr/>
        <a:lstStyle/>
        <a:p>
          <a:endParaRPr lang="en-US"/>
        </a:p>
      </dgm:t>
    </dgm:pt>
    <dgm:pt modelId="{74ABC482-7752-4D18-8710-3BB15C61BBA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IR/Defense</a:t>
          </a:r>
        </a:p>
      </dgm:t>
    </dgm:pt>
    <dgm:pt modelId="{2C377C84-8307-44C2-8FA9-B02E1989FDD7}" type="parTrans" cxnId="{39553A0C-0D46-4DD1-A73A-6BA97F1E9D7C}">
      <dgm:prSet/>
      <dgm:spPr/>
      <dgm:t>
        <a:bodyPr/>
        <a:lstStyle/>
        <a:p>
          <a:endParaRPr lang="en-US"/>
        </a:p>
      </dgm:t>
    </dgm:pt>
    <dgm:pt modelId="{752387C4-7C60-4AAC-8841-199D092A6063}" type="sibTrans" cxnId="{39553A0C-0D46-4DD1-A73A-6BA97F1E9D7C}">
      <dgm:prSet/>
      <dgm:spPr/>
      <dgm:t>
        <a:bodyPr/>
        <a:lstStyle/>
        <a:p>
          <a:endParaRPr lang="en-US"/>
        </a:p>
      </dgm:t>
    </dgm:pt>
    <dgm:pt modelId="{F2D4D0BC-D765-45A9-A347-3DD0A0282972}" type="pres">
      <dgm:prSet presAssocID="{0473F214-F2B4-44BE-BA2A-249A70CA1C85}" presName="Name0" presStyleCnt="0">
        <dgm:presLayoutVars>
          <dgm:dir/>
          <dgm:resizeHandles val="exact"/>
        </dgm:presLayoutVars>
      </dgm:prSet>
      <dgm:spPr/>
    </dgm:pt>
    <dgm:pt modelId="{DF7E131A-906B-4CFF-9468-9B0E1F509E47}" type="pres">
      <dgm:prSet presAssocID="{EBC7DF55-7379-4712-A391-A7B3FFFC897D}" presName="composite" presStyleCnt="0"/>
      <dgm:spPr/>
    </dgm:pt>
    <dgm:pt modelId="{9DCB6858-C73D-4A67-9011-3AA43CA5915D}" type="pres">
      <dgm:prSet presAssocID="{EBC7DF55-7379-4712-A391-A7B3FFFC897D}" presName="rect1" presStyleLbl="bgImgPlace1" presStyleIdx="0" presStyleCnt="10" custScaleX="7683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04D0AE9-D6A9-44D5-8CA0-DD43BC0F8726}" type="pres">
      <dgm:prSet presAssocID="{EBC7DF55-7379-4712-A391-A7B3FFFC897D}" presName="wedgeRectCallout1" presStyleLbl="node1" presStyleIdx="0" presStyleCnt="10">
        <dgm:presLayoutVars>
          <dgm:bulletEnabled val="1"/>
        </dgm:presLayoutVars>
      </dgm:prSet>
      <dgm:spPr/>
    </dgm:pt>
    <dgm:pt modelId="{5825EEDB-AD66-4732-8072-05056C4A97CA}" type="pres">
      <dgm:prSet presAssocID="{A00011D6-DE13-4A96-B1CA-0E8478DA9AB4}" presName="sibTrans" presStyleCnt="0"/>
      <dgm:spPr/>
    </dgm:pt>
    <dgm:pt modelId="{B97AA850-B675-41B4-B7AF-8EE539D7D699}" type="pres">
      <dgm:prSet presAssocID="{4B036614-25DF-4954-AD8C-1B6708A5F4E8}" presName="composite" presStyleCnt="0"/>
      <dgm:spPr/>
    </dgm:pt>
    <dgm:pt modelId="{AB812404-46F2-482D-B4CC-1EC9489E90D1}" type="pres">
      <dgm:prSet presAssocID="{4B036614-25DF-4954-AD8C-1B6708A5F4E8}" presName="rect1" presStyleLbl="bgImgPlace1" presStyleIdx="1" presStyleCnt="1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14228CB-C661-4066-A882-CCB4A6E9E8AD}" type="pres">
      <dgm:prSet presAssocID="{4B036614-25DF-4954-AD8C-1B6708A5F4E8}" presName="wedgeRectCallout1" presStyleLbl="node1" presStyleIdx="1" presStyleCnt="10">
        <dgm:presLayoutVars>
          <dgm:bulletEnabled val="1"/>
        </dgm:presLayoutVars>
      </dgm:prSet>
      <dgm:spPr/>
    </dgm:pt>
    <dgm:pt modelId="{6FC1BD66-4DA7-4BDA-B3BD-F2D78B52A0C6}" type="pres">
      <dgm:prSet presAssocID="{B2288241-A68D-47C7-B8FF-FD1F5D3B61FE}" presName="sibTrans" presStyleCnt="0"/>
      <dgm:spPr/>
    </dgm:pt>
    <dgm:pt modelId="{60FBF1BF-485E-4ECE-A497-F87BA9BBB61E}" type="pres">
      <dgm:prSet presAssocID="{16763B6F-6D70-43A3-BED6-B939673D5E5B}" presName="composite" presStyleCnt="0"/>
      <dgm:spPr/>
    </dgm:pt>
    <dgm:pt modelId="{51056766-509C-4CA5-8AE1-09DC9D95FB53}" type="pres">
      <dgm:prSet presAssocID="{16763B6F-6D70-43A3-BED6-B939673D5E5B}" presName="rect1" presStyleLbl="bgImgPlace1" presStyleIdx="2" presStyleCnt="1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52B67E7-E128-47DD-9B55-E78D6B9D558C}" type="pres">
      <dgm:prSet presAssocID="{16763B6F-6D70-43A3-BED6-B939673D5E5B}" presName="wedgeRectCallout1" presStyleLbl="node1" presStyleIdx="2" presStyleCnt="10">
        <dgm:presLayoutVars>
          <dgm:bulletEnabled val="1"/>
        </dgm:presLayoutVars>
      </dgm:prSet>
      <dgm:spPr/>
    </dgm:pt>
    <dgm:pt modelId="{64A468BF-54FD-4401-BD7F-5CD453284171}" type="pres">
      <dgm:prSet presAssocID="{788894E9-5335-4953-A948-4A3D6C64F4AA}" presName="sibTrans" presStyleCnt="0"/>
      <dgm:spPr/>
    </dgm:pt>
    <dgm:pt modelId="{A1B48724-5629-4894-95D0-249BFACCD3F6}" type="pres">
      <dgm:prSet presAssocID="{51FDE75F-003A-4E20-8660-D911E2FD7D41}" presName="composite" presStyleCnt="0"/>
      <dgm:spPr/>
    </dgm:pt>
    <dgm:pt modelId="{F960A267-027D-4611-AD19-106BBFF7643D}" type="pres">
      <dgm:prSet presAssocID="{51FDE75F-003A-4E20-8660-D911E2FD7D41}" presName="rect1" presStyleLbl="bgImgPlace1" presStyleIdx="3" presStyleCnt="10" custScaleX="7551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BFB8E77-310E-4597-B2C4-C722654595DF}" type="pres">
      <dgm:prSet presAssocID="{51FDE75F-003A-4E20-8660-D911E2FD7D41}" presName="wedgeRectCallout1" presStyleLbl="node1" presStyleIdx="3" presStyleCnt="10">
        <dgm:presLayoutVars>
          <dgm:bulletEnabled val="1"/>
        </dgm:presLayoutVars>
      </dgm:prSet>
      <dgm:spPr/>
    </dgm:pt>
    <dgm:pt modelId="{15EFB4C5-2403-44CB-9CC8-DE992446CC96}" type="pres">
      <dgm:prSet presAssocID="{CC0A8DE0-BBF4-4634-BD66-7A8897997E2A}" presName="sibTrans" presStyleCnt="0"/>
      <dgm:spPr/>
    </dgm:pt>
    <dgm:pt modelId="{D3279143-D53A-48E8-9ADD-237EB2F74372}" type="pres">
      <dgm:prSet presAssocID="{B34E22CC-9357-4CA5-997B-B814916C735E}" presName="composite" presStyleCnt="0"/>
      <dgm:spPr/>
    </dgm:pt>
    <dgm:pt modelId="{108E4ABF-BD6F-43C7-AC7F-B324E0473BC6}" type="pres">
      <dgm:prSet presAssocID="{B34E22CC-9357-4CA5-997B-B814916C735E}" presName="rect1" presStyleLbl="bgImgPlace1" presStyleIdx="4" presStyleCnt="10" custScaleX="75401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23FFFF3-F60C-4940-9BC6-A1BFEF1B285A}" type="pres">
      <dgm:prSet presAssocID="{B34E22CC-9357-4CA5-997B-B814916C735E}" presName="wedgeRectCallout1" presStyleLbl="node1" presStyleIdx="4" presStyleCnt="10">
        <dgm:presLayoutVars>
          <dgm:bulletEnabled val="1"/>
        </dgm:presLayoutVars>
      </dgm:prSet>
      <dgm:spPr/>
    </dgm:pt>
    <dgm:pt modelId="{D4AF3700-10ED-4BE5-B659-BDE080A4F8F2}" type="pres">
      <dgm:prSet presAssocID="{1993A9BA-164B-42E2-9E6E-EE26E7ECBC32}" presName="sibTrans" presStyleCnt="0"/>
      <dgm:spPr/>
    </dgm:pt>
    <dgm:pt modelId="{05D20A27-DDAA-4ABF-9610-1EF25260AE47}" type="pres">
      <dgm:prSet presAssocID="{3B21F56F-F94F-4BF7-A345-4BD1A930EEBB}" presName="composite" presStyleCnt="0"/>
      <dgm:spPr/>
    </dgm:pt>
    <dgm:pt modelId="{8B5470A9-FEBB-4A4B-941B-1F13793CBA44}" type="pres">
      <dgm:prSet presAssocID="{3B21F56F-F94F-4BF7-A345-4BD1A930EEBB}" presName="rect1" presStyleLbl="bgImgPlace1" presStyleIdx="5" presStyleCnt="10" custScaleX="72010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C3DE57E-E863-4ABE-9814-B4FBF68BAC7D}" type="pres">
      <dgm:prSet presAssocID="{3B21F56F-F94F-4BF7-A345-4BD1A930EEBB}" presName="wedgeRectCallout1" presStyleLbl="node1" presStyleIdx="5" presStyleCnt="10">
        <dgm:presLayoutVars>
          <dgm:bulletEnabled val="1"/>
        </dgm:presLayoutVars>
      </dgm:prSet>
      <dgm:spPr/>
    </dgm:pt>
    <dgm:pt modelId="{8891C26C-C75C-4FB2-BA0B-AE7E5DA64A18}" type="pres">
      <dgm:prSet presAssocID="{5B30A84D-8393-4C75-A471-9FCA98768228}" presName="sibTrans" presStyleCnt="0"/>
      <dgm:spPr/>
    </dgm:pt>
    <dgm:pt modelId="{9A274A12-4834-4728-8C57-7A0E5E4AB160}" type="pres">
      <dgm:prSet presAssocID="{2B34FAAB-3ADB-4C6F-AC1D-BE309B9A249E}" presName="composite" presStyleCnt="0"/>
      <dgm:spPr/>
    </dgm:pt>
    <dgm:pt modelId="{2DC53F4D-1C68-4E10-9E3D-AB151B13B13E}" type="pres">
      <dgm:prSet presAssocID="{2B34FAAB-3ADB-4C6F-AC1D-BE309B9A249E}" presName="rect1" presStyleLbl="bgImgPlace1" presStyleIdx="6" presStyleCnt="10" custScaleX="75063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62F5554-7CF4-4A1C-A33D-3CE2AB287580}" type="pres">
      <dgm:prSet presAssocID="{2B34FAAB-3ADB-4C6F-AC1D-BE309B9A249E}" presName="wedgeRectCallout1" presStyleLbl="node1" presStyleIdx="6" presStyleCnt="10">
        <dgm:presLayoutVars>
          <dgm:bulletEnabled val="1"/>
        </dgm:presLayoutVars>
      </dgm:prSet>
      <dgm:spPr/>
    </dgm:pt>
    <dgm:pt modelId="{D1BBCEF8-6BE3-42BB-B60E-19F4D03ED494}" type="pres">
      <dgm:prSet presAssocID="{5453D595-D428-4F26-A719-3FD1A14DB1E2}" presName="sibTrans" presStyleCnt="0"/>
      <dgm:spPr/>
    </dgm:pt>
    <dgm:pt modelId="{4F1CDA08-A67C-4288-B864-C6FF4839F9C9}" type="pres">
      <dgm:prSet presAssocID="{0F9F6B8B-265D-4D83-BADA-018412FFA7FC}" presName="composite" presStyleCnt="0"/>
      <dgm:spPr/>
    </dgm:pt>
    <dgm:pt modelId="{4C5AD13F-2509-4E97-98C0-3DBC2DBBF354}" type="pres">
      <dgm:prSet presAssocID="{0F9F6B8B-265D-4D83-BADA-018412FFA7FC}" presName="rect1" presStyleLbl="bgImgPlace1" presStyleIdx="7" presStyleCnt="10" custScaleX="84688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0B90309-7844-4576-95DA-92241C477B48}" type="pres">
      <dgm:prSet presAssocID="{0F9F6B8B-265D-4D83-BADA-018412FFA7FC}" presName="wedgeRectCallout1" presStyleLbl="node1" presStyleIdx="7" presStyleCnt="10">
        <dgm:presLayoutVars>
          <dgm:bulletEnabled val="1"/>
        </dgm:presLayoutVars>
      </dgm:prSet>
      <dgm:spPr/>
    </dgm:pt>
    <dgm:pt modelId="{DB8D0F5C-7651-475E-8B27-AD2A4D5B2177}" type="pres">
      <dgm:prSet presAssocID="{40697C10-296E-437C-9CA0-AB0B9334DEAE}" presName="sibTrans" presStyleCnt="0"/>
      <dgm:spPr/>
    </dgm:pt>
    <dgm:pt modelId="{79AD30E0-7A4F-4973-A7EC-B023AECD2FC2}" type="pres">
      <dgm:prSet presAssocID="{D082159F-66FC-4401-BFF0-7B4B5314D60E}" presName="composite" presStyleCnt="0"/>
      <dgm:spPr/>
    </dgm:pt>
    <dgm:pt modelId="{F7353198-5BB7-4ACC-B99F-664C32B1A10B}" type="pres">
      <dgm:prSet presAssocID="{D082159F-66FC-4401-BFF0-7B4B5314D60E}" presName="rect1" presStyleLbl="bgImgPlace1" presStyleIdx="8" presStyleCnt="10" custScaleX="71636"/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96722B3-FD6D-47D1-9D33-4B18A8D4DCFA}" type="pres">
      <dgm:prSet presAssocID="{D082159F-66FC-4401-BFF0-7B4B5314D60E}" presName="wedgeRectCallout1" presStyleLbl="node1" presStyleIdx="8" presStyleCnt="10">
        <dgm:presLayoutVars>
          <dgm:bulletEnabled val="1"/>
        </dgm:presLayoutVars>
      </dgm:prSet>
      <dgm:spPr/>
    </dgm:pt>
    <dgm:pt modelId="{8BE76A28-F391-4156-81CF-DF0CFD525640}" type="pres">
      <dgm:prSet presAssocID="{EE99B492-3898-4F03-9DE4-BE79BA17B733}" presName="sibTrans" presStyleCnt="0"/>
      <dgm:spPr/>
    </dgm:pt>
    <dgm:pt modelId="{513BAF32-72DF-4494-9EE2-E74322716F20}" type="pres">
      <dgm:prSet presAssocID="{74ABC482-7752-4D18-8710-3BB15C61BBAF}" presName="composite" presStyleCnt="0"/>
      <dgm:spPr/>
    </dgm:pt>
    <dgm:pt modelId="{F8B5120F-DF34-48E7-8638-FA166524F110}" type="pres">
      <dgm:prSet presAssocID="{74ABC482-7752-4D18-8710-3BB15C61BBAF}" presName="rect1" presStyleLbl="bgImgPlace1" presStyleIdx="9" presStyleCnt="10"/>
      <dgm:spPr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E536399-18BC-499E-9CBF-D206C1FA014F}" type="pres">
      <dgm:prSet presAssocID="{74ABC482-7752-4D18-8710-3BB15C61BBAF}" presName="wedgeRectCallout1" presStyleLbl="node1" presStyleIdx="9" presStyleCnt="10">
        <dgm:presLayoutVars>
          <dgm:bulletEnabled val="1"/>
        </dgm:presLayoutVars>
      </dgm:prSet>
      <dgm:spPr/>
    </dgm:pt>
  </dgm:ptLst>
  <dgm:cxnLst>
    <dgm:cxn modelId="{5456326A-040B-467E-BE6E-8E4C4F86B8A1}" type="presOf" srcId="{EBC7DF55-7379-4712-A391-A7B3FFFC897D}" destId="{004D0AE9-D6A9-44D5-8CA0-DD43BC0F8726}" srcOrd="0" destOrd="0" presId="urn:microsoft.com/office/officeart/2008/layout/BendingPictureCaptionList"/>
    <dgm:cxn modelId="{0F33597B-07AC-4C4D-9B76-44F3FA0E9412}" srcId="{0473F214-F2B4-44BE-BA2A-249A70CA1C85}" destId="{2B34FAAB-3ADB-4C6F-AC1D-BE309B9A249E}" srcOrd="6" destOrd="0" parTransId="{2B8D4301-2D66-4EC0-AC25-A905E3B40B36}" sibTransId="{5453D595-D428-4F26-A719-3FD1A14DB1E2}"/>
    <dgm:cxn modelId="{ED13B8E7-92EE-4FB9-90CB-D8192E16B7D6}" srcId="{0473F214-F2B4-44BE-BA2A-249A70CA1C85}" destId="{EBC7DF55-7379-4712-A391-A7B3FFFC897D}" srcOrd="0" destOrd="0" parTransId="{4CFC5C63-B7C3-48A6-B5B6-CE2792280085}" sibTransId="{A00011D6-DE13-4A96-B1CA-0E8478DA9AB4}"/>
    <dgm:cxn modelId="{91727810-8573-4205-B8FC-FD1C01A8C93B}" type="presOf" srcId="{0473F214-F2B4-44BE-BA2A-249A70CA1C85}" destId="{F2D4D0BC-D765-45A9-A347-3DD0A0282972}" srcOrd="0" destOrd="0" presId="urn:microsoft.com/office/officeart/2008/layout/BendingPictureCaptionList"/>
    <dgm:cxn modelId="{816132F3-1BC0-45C5-8269-1359569249B9}" type="presOf" srcId="{4B036614-25DF-4954-AD8C-1B6708A5F4E8}" destId="{D14228CB-C661-4066-A882-CCB4A6E9E8AD}" srcOrd="0" destOrd="0" presId="urn:microsoft.com/office/officeart/2008/layout/BendingPictureCaptionList"/>
    <dgm:cxn modelId="{358D2EE2-ABF7-4AF9-A571-6092933E2AB6}" srcId="{0473F214-F2B4-44BE-BA2A-249A70CA1C85}" destId="{B34E22CC-9357-4CA5-997B-B814916C735E}" srcOrd="4" destOrd="0" parTransId="{D98007B2-602E-499C-9F83-8ECD7C062668}" sibTransId="{1993A9BA-164B-42E2-9E6E-EE26E7ECBC32}"/>
    <dgm:cxn modelId="{23C27B4B-B058-4FAE-888A-289AAC5AB6A1}" srcId="{0473F214-F2B4-44BE-BA2A-249A70CA1C85}" destId="{4B036614-25DF-4954-AD8C-1B6708A5F4E8}" srcOrd="1" destOrd="0" parTransId="{71D4C128-C5A0-41B9-B76F-A19BDF3E889B}" sibTransId="{B2288241-A68D-47C7-B8FF-FD1F5D3B61FE}"/>
    <dgm:cxn modelId="{8408B40E-BD72-4C34-949A-2B1DEC342DF1}" type="presOf" srcId="{3B21F56F-F94F-4BF7-A345-4BD1A930EEBB}" destId="{3C3DE57E-E863-4ABE-9814-B4FBF68BAC7D}" srcOrd="0" destOrd="0" presId="urn:microsoft.com/office/officeart/2008/layout/BendingPictureCaptionList"/>
    <dgm:cxn modelId="{39553A0C-0D46-4DD1-A73A-6BA97F1E9D7C}" srcId="{0473F214-F2B4-44BE-BA2A-249A70CA1C85}" destId="{74ABC482-7752-4D18-8710-3BB15C61BBAF}" srcOrd="9" destOrd="0" parTransId="{2C377C84-8307-44C2-8FA9-B02E1989FDD7}" sibTransId="{752387C4-7C60-4AAC-8841-199D092A6063}"/>
    <dgm:cxn modelId="{A9D730A3-724A-4168-9B86-57A061AEB404}" type="presOf" srcId="{74ABC482-7752-4D18-8710-3BB15C61BBAF}" destId="{AE536399-18BC-499E-9CBF-D206C1FA014F}" srcOrd="0" destOrd="0" presId="urn:microsoft.com/office/officeart/2008/layout/BendingPictureCaptionList"/>
    <dgm:cxn modelId="{33FE564B-CC80-4EDA-9F8E-92EDB53B0248}" srcId="{0473F214-F2B4-44BE-BA2A-249A70CA1C85}" destId="{51FDE75F-003A-4E20-8660-D911E2FD7D41}" srcOrd="3" destOrd="0" parTransId="{9CB0225F-C2E0-4EB5-B2CA-E05C34E30132}" sibTransId="{CC0A8DE0-BBF4-4634-BD66-7A8897997E2A}"/>
    <dgm:cxn modelId="{F100E662-1A6E-4AF0-93BC-0FC704C3864F}" srcId="{0473F214-F2B4-44BE-BA2A-249A70CA1C85}" destId="{0F9F6B8B-265D-4D83-BADA-018412FFA7FC}" srcOrd="7" destOrd="0" parTransId="{0BAC5818-2C9E-4674-82A6-BD516B5192D8}" sibTransId="{40697C10-296E-437C-9CA0-AB0B9334DEAE}"/>
    <dgm:cxn modelId="{5DE7614D-064B-4F61-AACC-41A5C0A97B0E}" type="presOf" srcId="{2B34FAAB-3ADB-4C6F-AC1D-BE309B9A249E}" destId="{F62F5554-7CF4-4A1C-A33D-3CE2AB287580}" srcOrd="0" destOrd="0" presId="urn:microsoft.com/office/officeart/2008/layout/BendingPictureCaptionList"/>
    <dgm:cxn modelId="{740B0DB3-B0F4-44F1-AEB0-F03482E6705A}" type="presOf" srcId="{D082159F-66FC-4401-BFF0-7B4B5314D60E}" destId="{E96722B3-FD6D-47D1-9D33-4B18A8D4DCFA}" srcOrd="0" destOrd="0" presId="urn:microsoft.com/office/officeart/2008/layout/BendingPictureCaptionList"/>
    <dgm:cxn modelId="{3979B444-7441-4805-8AFB-9F8C23FBE906}" srcId="{0473F214-F2B4-44BE-BA2A-249A70CA1C85}" destId="{16763B6F-6D70-43A3-BED6-B939673D5E5B}" srcOrd="2" destOrd="0" parTransId="{D861C783-5706-438A-91AD-947D947D8F46}" sibTransId="{788894E9-5335-4953-A948-4A3D6C64F4AA}"/>
    <dgm:cxn modelId="{CCEFDA48-CF65-4E99-9C73-F1D39C8CC931}" type="presOf" srcId="{B34E22CC-9357-4CA5-997B-B814916C735E}" destId="{D23FFFF3-F60C-4940-9BC6-A1BFEF1B285A}" srcOrd="0" destOrd="0" presId="urn:microsoft.com/office/officeart/2008/layout/BendingPictureCaptionList"/>
    <dgm:cxn modelId="{8E524E08-70A8-49C0-B072-EB1521CE4404}" srcId="{0473F214-F2B4-44BE-BA2A-249A70CA1C85}" destId="{D082159F-66FC-4401-BFF0-7B4B5314D60E}" srcOrd="8" destOrd="0" parTransId="{C8AA1A77-7AAF-4F21-BC5E-4E927B00E340}" sibTransId="{EE99B492-3898-4F03-9DE4-BE79BA17B733}"/>
    <dgm:cxn modelId="{90D5DE39-6CDF-470A-A66D-AE50C898D67C}" type="presOf" srcId="{51FDE75F-003A-4E20-8660-D911E2FD7D41}" destId="{4BFB8E77-310E-4597-B2C4-C722654595DF}" srcOrd="0" destOrd="0" presId="urn:microsoft.com/office/officeart/2008/layout/BendingPictureCaptionList"/>
    <dgm:cxn modelId="{94CA2A01-5740-4133-9280-E8EE2C1923D6}" type="presOf" srcId="{16763B6F-6D70-43A3-BED6-B939673D5E5B}" destId="{852B67E7-E128-47DD-9B55-E78D6B9D558C}" srcOrd="0" destOrd="0" presId="urn:microsoft.com/office/officeart/2008/layout/BendingPictureCaptionList"/>
    <dgm:cxn modelId="{C5C73A1F-F6E5-44E0-A0C7-78D4768DFD94}" srcId="{0473F214-F2B4-44BE-BA2A-249A70CA1C85}" destId="{3B21F56F-F94F-4BF7-A345-4BD1A930EEBB}" srcOrd="5" destOrd="0" parTransId="{1FFD0713-47AB-4656-9745-68E4B445BC54}" sibTransId="{5B30A84D-8393-4C75-A471-9FCA98768228}"/>
    <dgm:cxn modelId="{DDE3D305-4C90-4412-BDC1-B166597C9ADA}" type="presOf" srcId="{0F9F6B8B-265D-4D83-BADA-018412FFA7FC}" destId="{50B90309-7844-4576-95DA-92241C477B48}" srcOrd="0" destOrd="0" presId="urn:microsoft.com/office/officeart/2008/layout/BendingPictureCaptionList"/>
    <dgm:cxn modelId="{0376CCA8-1D97-41FA-8695-185B458BA037}" type="presParOf" srcId="{F2D4D0BC-D765-45A9-A347-3DD0A0282972}" destId="{DF7E131A-906B-4CFF-9468-9B0E1F509E47}" srcOrd="0" destOrd="0" presId="urn:microsoft.com/office/officeart/2008/layout/BendingPictureCaptionList"/>
    <dgm:cxn modelId="{3572BCF0-D160-413B-A33E-DC4D56C594B9}" type="presParOf" srcId="{DF7E131A-906B-4CFF-9468-9B0E1F509E47}" destId="{9DCB6858-C73D-4A67-9011-3AA43CA5915D}" srcOrd="0" destOrd="0" presId="urn:microsoft.com/office/officeart/2008/layout/BendingPictureCaptionList"/>
    <dgm:cxn modelId="{7D962488-DD1A-4A84-B242-936891C1DAED}" type="presParOf" srcId="{DF7E131A-906B-4CFF-9468-9B0E1F509E47}" destId="{004D0AE9-D6A9-44D5-8CA0-DD43BC0F8726}" srcOrd="1" destOrd="0" presId="urn:microsoft.com/office/officeart/2008/layout/BendingPictureCaptionList"/>
    <dgm:cxn modelId="{D2836317-A55A-463A-A69D-A0AFE7A50B24}" type="presParOf" srcId="{F2D4D0BC-D765-45A9-A347-3DD0A0282972}" destId="{5825EEDB-AD66-4732-8072-05056C4A97CA}" srcOrd="1" destOrd="0" presId="urn:microsoft.com/office/officeart/2008/layout/BendingPictureCaptionList"/>
    <dgm:cxn modelId="{2F0E62DE-2319-42CD-8C83-C0CFEAC28E46}" type="presParOf" srcId="{F2D4D0BC-D765-45A9-A347-3DD0A0282972}" destId="{B97AA850-B675-41B4-B7AF-8EE539D7D699}" srcOrd="2" destOrd="0" presId="urn:microsoft.com/office/officeart/2008/layout/BendingPictureCaptionList"/>
    <dgm:cxn modelId="{D8AB7638-CCF3-4214-A362-F4C66579F5E6}" type="presParOf" srcId="{B97AA850-B675-41B4-B7AF-8EE539D7D699}" destId="{AB812404-46F2-482D-B4CC-1EC9489E90D1}" srcOrd="0" destOrd="0" presId="urn:microsoft.com/office/officeart/2008/layout/BendingPictureCaptionList"/>
    <dgm:cxn modelId="{B1A1198E-5906-4741-AE85-31BD2403F8E9}" type="presParOf" srcId="{B97AA850-B675-41B4-B7AF-8EE539D7D699}" destId="{D14228CB-C661-4066-A882-CCB4A6E9E8AD}" srcOrd="1" destOrd="0" presId="urn:microsoft.com/office/officeart/2008/layout/BendingPictureCaptionList"/>
    <dgm:cxn modelId="{2211F3D5-8246-4294-97E7-50766A04B751}" type="presParOf" srcId="{F2D4D0BC-D765-45A9-A347-3DD0A0282972}" destId="{6FC1BD66-4DA7-4BDA-B3BD-F2D78B52A0C6}" srcOrd="3" destOrd="0" presId="urn:microsoft.com/office/officeart/2008/layout/BendingPictureCaptionList"/>
    <dgm:cxn modelId="{CF048CD3-2106-411F-B0E2-50D9DEE94F6A}" type="presParOf" srcId="{F2D4D0BC-D765-45A9-A347-3DD0A0282972}" destId="{60FBF1BF-485E-4ECE-A497-F87BA9BBB61E}" srcOrd="4" destOrd="0" presId="urn:microsoft.com/office/officeart/2008/layout/BendingPictureCaptionList"/>
    <dgm:cxn modelId="{22E20918-60B7-48A8-BAB5-948226BBC166}" type="presParOf" srcId="{60FBF1BF-485E-4ECE-A497-F87BA9BBB61E}" destId="{51056766-509C-4CA5-8AE1-09DC9D95FB53}" srcOrd="0" destOrd="0" presId="urn:microsoft.com/office/officeart/2008/layout/BendingPictureCaptionList"/>
    <dgm:cxn modelId="{DDFFF0EE-9B89-4600-A50D-0F6EDBD930EB}" type="presParOf" srcId="{60FBF1BF-485E-4ECE-A497-F87BA9BBB61E}" destId="{852B67E7-E128-47DD-9B55-E78D6B9D558C}" srcOrd="1" destOrd="0" presId="urn:microsoft.com/office/officeart/2008/layout/BendingPictureCaptionList"/>
    <dgm:cxn modelId="{7834CB8E-6E6D-4E4B-ABF6-3F2E38814099}" type="presParOf" srcId="{F2D4D0BC-D765-45A9-A347-3DD0A0282972}" destId="{64A468BF-54FD-4401-BD7F-5CD453284171}" srcOrd="5" destOrd="0" presId="urn:microsoft.com/office/officeart/2008/layout/BendingPictureCaptionList"/>
    <dgm:cxn modelId="{9455918F-3929-44C4-9833-701DDF7BE861}" type="presParOf" srcId="{F2D4D0BC-D765-45A9-A347-3DD0A0282972}" destId="{A1B48724-5629-4894-95D0-249BFACCD3F6}" srcOrd="6" destOrd="0" presId="urn:microsoft.com/office/officeart/2008/layout/BendingPictureCaptionList"/>
    <dgm:cxn modelId="{310B4F69-AA8E-4D8F-BB83-CE59948760FD}" type="presParOf" srcId="{A1B48724-5629-4894-95D0-249BFACCD3F6}" destId="{F960A267-027D-4611-AD19-106BBFF7643D}" srcOrd="0" destOrd="0" presId="urn:microsoft.com/office/officeart/2008/layout/BendingPictureCaptionList"/>
    <dgm:cxn modelId="{74518791-42F2-463A-82E8-D824BD8E1E7E}" type="presParOf" srcId="{A1B48724-5629-4894-95D0-249BFACCD3F6}" destId="{4BFB8E77-310E-4597-B2C4-C722654595DF}" srcOrd="1" destOrd="0" presId="urn:microsoft.com/office/officeart/2008/layout/BendingPictureCaptionList"/>
    <dgm:cxn modelId="{8F2B4B5D-ED73-4E12-9114-B2E9215DD060}" type="presParOf" srcId="{F2D4D0BC-D765-45A9-A347-3DD0A0282972}" destId="{15EFB4C5-2403-44CB-9CC8-DE992446CC96}" srcOrd="7" destOrd="0" presId="urn:microsoft.com/office/officeart/2008/layout/BendingPictureCaptionList"/>
    <dgm:cxn modelId="{3ECBEF76-4D20-4B94-8BD4-AFB69142C574}" type="presParOf" srcId="{F2D4D0BC-D765-45A9-A347-3DD0A0282972}" destId="{D3279143-D53A-48E8-9ADD-237EB2F74372}" srcOrd="8" destOrd="0" presId="urn:microsoft.com/office/officeart/2008/layout/BendingPictureCaptionList"/>
    <dgm:cxn modelId="{356D9692-1389-4823-9DC7-45A497AF6E31}" type="presParOf" srcId="{D3279143-D53A-48E8-9ADD-237EB2F74372}" destId="{108E4ABF-BD6F-43C7-AC7F-B324E0473BC6}" srcOrd="0" destOrd="0" presId="urn:microsoft.com/office/officeart/2008/layout/BendingPictureCaptionList"/>
    <dgm:cxn modelId="{9D544920-A648-4FC2-84D6-DDA1F2048C63}" type="presParOf" srcId="{D3279143-D53A-48E8-9ADD-237EB2F74372}" destId="{D23FFFF3-F60C-4940-9BC6-A1BFEF1B285A}" srcOrd="1" destOrd="0" presId="urn:microsoft.com/office/officeart/2008/layout/BendingPictureCaptionList"/>
    <dgm:cxn modelId="{A364F47A-A79D-47A3-AFE2-36F1CD8040D3}" type="presParOf" srcId="{F2D4D0BC-D765-45A9-A347-3DD0A0282972}" destId="{D4AF3700-10ED-4BE5-B659-BDE080A4F8F2}" srcOrd="9" destOrd="0" presId="urn:microsoft.com/office/officeart/2008/layout/BendingPictureCaptionList"/>
    <dgm:cxn modelId="{900FA98E-0047-4E52-894C-3F8F72C96C5A}" type="presParOf" srcId="{F2D4D0BC-D765-45A9-A347-3DD0A0282972}" destId="{05D20A27-DDAA-4ABF-9610-1EF25260AE47}" srcOrd="10" destOrd="0" presId="urn:microsoft.com/office/officeart/2008/layout/BendingPictureCaptionList"/>
    <dgm:cxn modelId="{0D4B093A-F93D-4B7A-911F-7C52E2830BE3}" type="presParOf" srcId="{05D20A27-DDAA-4ABF-9610-1EF25260AE47}" destId="{8B5470A9-FEBB-4A4B-941B-1F13793CBA44}" srcOrd="0" destOrd="0" presId="urn:microsoft.com/office/officeart/2008/layout/BendingPictureCaptionList"/>
    <dgm:cxn modelId="{AF39F11B-C1D7-4B75-A1D8-14B00CD559EB}" type="presParOf" srcId="{05D20A27-DDAA-4ABF-9610-1EF25260AE47}" destId="{3C3DE57E-E863-4ABE-9814-B4FBF68BAC7D}" srcOrd="1" destOrd="0" presId="urn:microsoft.com/office/officeart/2008/layout/BendingPictureCaptionList"/>
    <dgm:cxn modelId="{C99CBE07-D3E4-4AA1-8116-0064CE6595DE}" type="presParOf" srcId="{F2D4D0BC-D765-45A9-A347-3DD0A0282972}" destId="{8891C26C-C75C-4FB2-BA0B-AE7E5DA64A18}" srcOrd="11" destOrd="0" presId="urn:microsoft.com/office/officeart/2008/layout/BendingPictureCaptionList"/>
    <dgm:cxn modelId="{139DDACD-69C2-4A7A-BA9D-9629E47B5B72}" type="presParOf" srcId="{F2D4D0BC-D765-45A9-A347-3DD0A0282972}" destId="{9A274A12-4834-4728-8C57-7A0E5E4AB160}" srcOrd="12" destOrd="0" presId="urn:microsoft.com/office/officeart/2008/layout/BendingPictureCaptionList"/>
    <dgm:cxn modelId="{8CDAF3D3-10F0-4ADE-B8B2-E71E6D3705FB}" type="presParOf" srcId="{9A274A12-4834-4728-8C57-7A0E5E4AB160}" destId="{2DC53F4D-1C68-4E10-9E3D-AB151B13B13E}" srcOrd="0" destOrd="0" presId="urn:microsoft.com/office/officeart/2008/layout/BendingPictureCaptionList"/>
    <dgm:cxn modelId="{410A5AC2-9B16-4D16-B57D-B090A1B13766}" type="presParOf" srcId="{9A274A12-4834-4728-8C57-7A0E5E4AB160}" destId="{F62F5554-7CF4-4A1C-A33D-3CE2AB287580}" srcOrd="1" destOrd="0" presId="urn:microsoft.com/office/officeart/2008/layout/BendingPictureCaptionList"/>
    <dgm:cxn modelId="{02073DC0-BE33-4BAB-B85E-2DA54665600F}" type="presParOf" srcId="{F2D4D0BC-D765-45A9-A347-3DD0A0282972}" destId="{D1BBCEF8-6BE3-42BB-B60E-19F4D03ED494}" srcOrd="13" destOrd="0" presId="urn:microsoft.com/office/officeart/2008/layout/BendingPictureCaptionList"/>
    <dgm:cxn modelId="{FB0B62AD-86D2-4F95-980B-9B19BF5FBB98}" type="presParOf" srcId="{F2D4D0BC-D765-45A9-A347-3DD0A0282972}" destId="{4F1CDA08-A67C-4288-B864-C6FF4839F9C9}" srcOrd="14" destOrd="0" presId="urn:microsoft.com/office/officeart/2008/layout/BendingPictureCaptionList"/>
    <dgm:cxn modelId="{0C64EA9C-19AA-4BB4-9ABB-019DA73CB728}" type="presParOf" srcId="{4F1CDA08-A67C-4288-B864-C6FF4839F9C9}" destId="{4C5AD13F-2509-4E97-98C0-3DBC2DBBF354}" srcOrd="0" destOrd="0" presId="urn:microsoft.com/office/officeart/2008/layout/BendingPictureCaptionList"/>
    <dgm:cxn modelId="{EF687D9B-F289-4E3A-8E16-2D31DD131B3E}" type="presParOf" srcId="{4F1CDA08-A67C-4288-B864-C6FF4839F9C9}" destId="{50B90309-7844-4576-95DA-92241C477B48}" srcOrd="1" destOrd="0" presId="urn:microsoft.com/office/officeart/2008/layout/BendingPictureCaptionList"/>
    <dgm:cxn modelId="{2CFE5DCE-1255-4681-90DF-88C3EF1C78AA}" type="presParOf" srcId="{F2D4D0BC-D765-45A9-A347-3DD0A0282972}" destId="{DB8D0F5C-7651-475E-8B27-AD2A4D5B2177}" srcOrd="15" destOrd="0" presId="urn:microsoft.com/office/officeart/2008/layout/BendingPictureCaptionList"/>
    <dgm:cxn modelId="{F1EB1E66-2A55-4246-9FF5-81AD6577AEA1}" type="presParOf" srcId="{F2D4D0BC-D765-45A9-A347-3DD0A0282972}" destId="{79AD30E0-7A4F-4973-A7EC-B023AECD2FC2}" srcOrd="16" destOrd="0" presId="urn:microsoft.com/office/officeart/2008/layout/BendingPictureCaptionList"/>
    <dgm:cxn modelId="{35472432-8CD5-4A19-B2BE-8CFE85EF2EE1}" type="presParOf" srcId="{79AD30E0-7A4F-4973-A7EC-B023AECD2FC2}" destId="{F7353198-5BB7-4ACC-B99F-664C32B1A10B}" srcOrd="0" destOrd="0" presId="urn:microsoft.com/office/officeart/2008/layout/BendingPictureCaptionList"/>
    <dgm:cxn modelId="{CFDE1743-7044-4926-8238-AF202CB332CE}" type="presParOf" srcId="{79AD30E0-7A4F-4973-A7EC-B023AECD2FC2}" destId="{E96722B3-FD6D-47D1-9D33-4B18A8D4DCFA}" srcOrd="1" destOrd="0" presId="urn:microsoft.com/office/officeart/2008/layout/BendingPictureCaptionList"/>
    <dgm:cxn modelId="{E9759DC1-F96E-46C8-A53C-D33402CC726A}" type="presParOf" srcId="{F2D4D0BC-D765-45A9-A347-3DD0A0282972}" destId="{8BE76A28-F391-4156-81CF-DF0CFD525640}" srcOrd="17" destOrd="0" presId="urn:microsoft.com/office/officeart/2008/layout/BendingPictureCaptionList"/>
    <dgm:cxn modelId="{F27335EB-9322-4CDF-B827-9CF5C6FA8DBF}" type="presParOf" srcId="{F2D4D0BC-D765-45A9-A347-3DD0A0282972}" destId="{513BAF32-72DF-4494-9EE2-E74322716F20}" srcOrd="18" destOrd="0" presId="urn:microsoft.com/office/officeart/2008/layout/BendingPictureCaptionList"/>
    <dgm:cxn modelId="{5BDD2406-68FE-4B82-A5F2-431EC8535A05}" type="presParOf" srcId="{513BAF32-72DF-4494-9EE2-E74322716F20}" destId="{F8B5120F-DF34-48E7-8638-FA166524F110}" srcOrd="0" destOrd="0" presId="urn:microsoft.com/office/officeart/2008/layout/BendingPictureCaptionList"/>
    <dgm:cxn modelId="{1175E632-FAD7-420A-8C2A-3ACCE71B2270}" type="presParOf" srcId="{513BAF32-72DF-4494-9EE2-E74322716F20}" destId="{AE536399-18BC-499E-9CBF-D206C1FA014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6AC74FF-9A36-4406-9504-8848FFCB94E7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94897-62EE-40A7-A74C-702AEC26E68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Public Health (GSM2)</a:t>
          </a:r>
        </a:p>
      </dgm:t>
    </dgm:pt>
    <dgm:pt modelId="{4B5CBDF3-9578-41E9-8376-E12225E9D6B3}" type="parTrans" cxnId="{62BE5B7F-D00B-41C5-981A-B19402113339}">
      <dgm:prSet/>
      <dgm:spPr/>
      <dgm:t>
        <a:bodyPr/>
        <a:lstStyle/>
        <a:p>
          <a:endParaRPr lang="en-US"/>
        </a:p>
      </dgm:t>
    </dgm:pt>
    <dgm:pt modelId="{B1A2B839-23F4-4350-94F7-0BA22A6B6908}" type="sibTrans" cxnId="{62BE5B7F-D00B-41C5-981A-B19402113339}">
      <dgm:prSet/>
      <dgm:spPr/>
      <dgm:t>
        <a:bodyPr/>
        <a:lstStyle/>
        <a:p>
          <a:endParaRPr lang="en-US"/>
        </a:p>
      </dgm:t>
    </dgm:pt>
    <dgm:pt modelId="{05FC76C8-AC06-464B-8628-2BBE4F53AF2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Defense</a:t>
          </a:r>
        </a:p>
      </dgm:t>
    </dgm:pt>
    <dgm:pt modelId="{5D33B468-8EB1-42DC-9444-E63ACDF30B32}" type="parTrans" cxnId="{4A1749CF-F632-46D1-B869-DF05604D2DF1}">
      <dgm:prSet/>
      <dgm:spPr/>
      <dgm:t>
        <a:bodyPr/>
        <a:lstStyle/>
        <a:p>
          <a:endParaRPr lang="en-US"/>
        </a:p>
      </dgm:t>
    </dgm:pt>
    <dgm:pt modelId="{5EF413A5-0501-4B7D-A9E8-7C694FCE5CF5}" type="sibTrans" cxnId="{4A1749CF-F632-46D1-B869-DF05604D2DF1}">
      <dgm:prSet/>
      <dgm:spPr/>
      <dgm:t>
        <a:bodyPr/>
        <a:lstStyle/>
        <a:p>
          <a:endParaRPr lang="en-US"/>
        </a:p>
      </dgm:t>
    </dgm:pt>
    <dgm:pt modelId="{EC396DE1-99BC-4426-842F-CF3CAF31C7B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Biotech</a:t>
          </a:r>
        </a:p>
      </dgm:t>
    </dgm:pt>
    <dgm:pt modelId="{9B221DC7-ADA5-42C4-AE2A-9BBA8C6C54D5}" type="parTrans" cxnId="{A2988F54-B773-42DA-92DC-C48A7743E3C1}">
      <dgm:prSet/>
      <dgm:spPr/>
      <dgm:t>
        <a:bodyPr/>
        <a:lstStyle/>
        <a:p>
          <a:endParaRPr lang="en-US"/>
        </a:p>
      </dgm:t>
    </dgm:pt>
    <dgm:pt modelId="{39D4B232-A97E-4FEF-87A1-5CF31A2C70FE}" type="sibTrans" cxnId="{A2988F54-B773-42DA-92DC-C48A7743E3C1}">
      <dgm:prSet/>
      <dgm:spPr/>
      <dgm:t>
        <a:bodyPr/>
        <a:lstStyle/>
        <a:p>
          <a:endParaRPr lang="en-US"/>
        </a:p>
      </dgm:t>
    </dgm:pt>
    <dgm:pt modelId="{36489ABF-0E65-400A-B97A-830ACB0A6D6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Genetic Engineering</a:t>
          </a:r>
        </a:p>
      </dgm:t>
    </dgm:pt>
    <dgm:pt modelId="{AC009BCA-8B59-45D8-81BC-6BFE4779DCFF}" type="parTrans" cxnId="{06D2DE59-F5B1-4CA1-9A9A-4A7A117D1A1B}">
      <dgm:prSet/>
      <dgm:spPr/>
      <dgm:t>
        <a:bodyPr/>
        <a:lstStyle/>
        <a:p>
          <a:endParaRPr lang="en-US"/>
        </a:p>
      </dgm:t>
    </dgm:pt>
    <dgm:pt modelId="{F048B47D-378B-49A7-B464-C8AC098A5947}" type="sibTrans" cxnId="{06D2DE59-F5B1-4CA1-9A9A-4A7A117D1A1B}">
      <dgm:prSet/>
      <dgm:spPr/>
      <dgm:t>
        <a:bodyPr/>
        <a:lstStyle/>
        <a:p>
          <a:endParaRPr lang="en-US"/>
        </a:p>
      </dgm:t>
    </dgm:pt>
    <dgm:pt modelId="{7AC367DC-08C5-48D7-A1C9-3588E506CA2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Pharma- </a:t>
          </a:r>
          <a:r>
            <a:rPr lang="en-US" b="1" u="sng" dirty="0">
              <a:latin typeface="Franklin Gothic Medium Cond" panose="020B0606030402020204" pitchFamily="34" charset="0"/>
            </a:rPr>
            <a:t>IPR</a:t>
          </a:r>
        </a:p>
      </dgm:t>
    </dgm:pt>
    <dgm:pt modelId="{8C6E26DE-4958-4AAB-B7F3-C7629C24663C}" type="parTrans" cxnId="{3C4FC826-BCC9-4132-BEC3-E715D10CE273}">
      <dgm:prSet/>
      <dgm:spPr/>
      <dgm:t>
        <a:bodyPr/>
        <a:lstStyle/>
        <a:p>
          <a:endParaRPr lang="en-US"/>
        </a:p>
      </dgm:t>
    </dgm:pt>
    <dgm:pt modelId="{561510FE-1B38-4755-8911-033288B67F5E}" type="sibTrans" cxnId="{3C4FC826-BCC9-4132-BEC3-E715D10CE273}">
      <dgm:prSet/>
      <dgm:spPr/>
      <dgm:t>
        <a:bodyPr/>
        <a:lstStyle/>
        <a:p>
          <a:endParaRPr lang="en-US"/>
        </a:p>
      </dgm:t>
    </dgm:pt>
    <dgm:pt modelId="{EC595F20-709D-47E6-AA0A-5A5193C167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IT (GS2, 3)</a:t>
          </a:r>
        </a:p>
      </dgm:t>
    </dgm:pt>
    <dgm:pt modelId="{484111FC-B538-4B46-BC04-7EA5778581AA}" type="parTrans" cxnId="{4E5683D8-C848-4FC1-A514-A5C2BBCEFB13}">
      <dgm:prSet/>
      <dgm:spPr/>
      <dgm:t>
        <a:bodyPr/>
        <a:lstStyle/>
        <a:p>
          <a:endParaRPr lang="en-US"/>
        </a:p>
      </dgm:t>
    </dgm:pt>
    <dgm:pt modelId="{15826186-75E0-4F48-A2D3-1153F48DDB79}" type="sibTrans" cxnId="{4E5683D8-C848-4FC1-A514-A5C2BBCEFB13}">
      <dgm:prSet/>
      <dgm:spPr/>
      <dgm:t>
        <a:bodyPr/>
        <a:lstStyle/>
        <a:p>
          <a:endParaRPr lang="en-US"/>
        </a:p>
      </dgm:t>
    </dgm:pt>
    <dgm:pt modelId="{5D5B64BC-4150-422F-8429-99610E7A25E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Nanotech</a:t>
          </a:r>
        </a:p>
      </dgm:t>
    </dgm:pt>
    <dgm:pt modelId="{F358532A-0E4C-475F-A762-EC4CD351112E}" type="parTrans" cxnId="{37D40A54-8FD4-40F5-8479-C9E5F4269B80}">
      <dgm:prSet/>
      <dgm:spPr/>
      <dgm:t>
        <a:bodyPr/>
        <a:lstStyle/>
        <a:p>
          <a:endParaRPr lang="en-US"/>
        </a:p>
      </dgm:t>
    </dgm:pt>
    <dgm:pt modelId="{913BBAC0-D037-4C53-A38D-C87D32E74856}" type="sibTrans" cxnId="{37D40A54-8FD4-40F5-8479-C9E5F4269B80}">
      <dgm:prSet/>
      <dgm:spPr/>
      <dgm:t>
        <a:bodyPr/>
        <a:lstStyle/>
        <a:p>
          <a:endParaRPr lang="en-US"/>
        </a:p>
      </dgm:t>
    </dgm:pt>
    <dgm:pt modelId="{E7085976-A790-4B83-8641-91F1811F3E1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Jt. Exercises</a:t>
          </a:r>
        </a:p>
      </dgm:t>
    </dgm:pt>
    <dgm:pt modelId="{B2029B8C-B439-41D5-8009-D00042C84761}" type="parTrans" cxnId="{44AE9F0C-C483-4B08-B2D7-8EA684E2B087}">
      <dgm:prSet/>
      <dgm:spPr/>
      <dgm:t>
        <a:bodyPr/>
        <a:lstStyle/>
        <a:p>
          <a:endParaRPr lang="en-US"/>
        </a:p>
      </dgm:t>
    </dgm:pt>
    <dgm:pt modelId="{4FEE21E0-E9D0-4288-BA2F-3E3B3AA4C07A}" type="sibTrans" cxnId="{44AE9F0C-C483-4B08-B2D7-8EA684E2B087}">
      <dgm:prSet/>
      <dgm:spPr/>
      <dgm:t>
        <a:bodyPr/>
        <a:lstStyle/>
        <a:p>
          <a:endParaRPr lang="en-US"/>
        </a:p>
      </dgm:t>
    </dgm:pt>
    <dgm:pt modelId="{EF595902-7335-40D4-9BB1-0117C95D6E8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Inventions</a:t>
          </a:r>
        </a:p>
      </dgm:t>
    </dgm:pt>
    <dgm:pt modelId="{F76BAB4D-EB7E-4FEA-8428-949711847F77}" type="parTrans" cxnId="{7DA6228A-48FD-47C5-A296-4ECAB68C51EF}">
      <dgm:prSet/>
      <dgm:spPr/>
      <dgm:t>
        <a:bodyPr/>
        <a:lstStyle/>
        <a:p>
          <a:endParaRPr lang="en-US"/>
        </a:p>
      </dgm:t>
    </dgm:pt>
    <dgm:pt modelId="{99EC4C6D-0772-423E-864C-9D25DF949743}" type="sibTrans" cxnId="{7DA6228A-48FD-47C5-A296-4ECAB68C51EF}">
      <dgm:prSet/>
      <dgm:spPr/>
      <dgm:t>
        <a:bodyPr/>
        <a:lstStyle/>
        <a:p>
          <a:endParaRPr lang="en-US"/>
        </a:p>
      </dgm:t>
    </dgm:pt>
    <dgm:pt modelId="{D9413954-D14D-4328-BB22-A54B06F2B31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Space</a:t>
          </a:r>
        </a:p>
      </dgm:t>
    </dgm:pt>
    <dgm:pt modelId="{1FEF8440-E550-4283-AF02-1570987B1EFE}" type="parTrans" cxnId="{CE8A500C-D4CB-443D-9E6F-EA4A354EA44A}">
      <dgm:prSet/>
      <dgm:spPr/>
      <dgm:t>
        <a:bodyPr/>
        <a:lstStyle/>
        <a:p>
          <a:endParaRPr lang="en-US"/>
        </a:p>
      </dgm:t>
    </dgm:pt>
    <dgm:pt modelId="{3925D8F0-70CF-46B0-9968-398A2F221EEC}" type="sibTrans" cxnId="{CE8A500C-D4CB-443D-9E6F-EA4A354EA44A}">
      <dgm:prSet/>
      <dgm:spPr/>
      <dgm:t>
        <a:bodyPr/>
        <a:lstStyle/>
        <a:p>
          <a:endParaRPr lang="en-US"/>
        </a:p>
      </dgm:t>
    </dgm:pt>
    <dgm:pt modelId="{2855FC1D-A075-423C-AC9A-B418167450E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Universe</a:t>
          </a:r>
        </a:p>
      </dgm:t>
    </dgm:pt>
    <dgm:pt modelId="{7774E5FF-4853-43A7-A472-FF2FEA1B7ED9}" type="parTrans" cxnId="{CEFE2C1A-B242-4535-8E2E-6BCE06C868EE}">
      <dgm:prSet/>
      <dgm:spPr/>
      <dgm:t>
        <a:bodyPr/>
        <a:lstStyle/>
        <a:p>
          <a:endParaRPr lang="en-US"/>
        </a:p>
      </dgm:t>
    </dgm:pt>
    <dgm:pt modelId="{0CF76C37-FF97-47E3-BED2-CA3C9EFFEB98}" type="sibTrans" cxnId="{CEFE2C1A-B242-4535-8E2E-6BCE06C868EE}">
      <dgm:prSet/>
      <dgm:spPr/>
      <dgm:t>
        <a:bodyPr/>
        <a:lstStyle/>
        <a:p>
          <a:endParaRPr lang="en-US"/>
        </a:p>
      </dgm:t>
    </dgm:pt>
    <dgm:pt modelId="{5B8419DF-1384-401C-9335-7D7F648962D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ISRO,NASA</a:t>
          </a:r>
        </a:p>
      </dgm:t>
    </dgm:pt>
    <dgm:pt modelId="{4CC8EEC1-4F50-423C-8DCE-2AD1BB37A8A7}" type="parTrans" cxnId="{DD83B0CB-77E5-48C2-AF25-B00C33BFF74C}">
      <dgm:prSet/>
      <dgm:spPr/>
      <dgm:t>
        <a:bodyPr/>
        <a:lstStyle/>
        <a:p>
          <a:endParaRPr lang="en-US"/>
        </a:p>
      </dgm:t>
    </dgm:pt>
    <dgm:pt modelId="{1D0BF599-7020-4637-B4E1-61B997A3187D}" type="sibTrans" cxnId="{DD83B0CB-77E5-48C2-AF25-B00C33BFF74C}">
      <dgm:prSet/>
      <dgm:spPr/>
      <dgm:t>
        <a:bodyPr/>
        <a:lstStyle/>
        <a:p>
          <a:endParaRPr lang="en-US"/>
        </a:p>
      </dgm:t>
    </dgm:pt>
    <dgm:pt modelId="{0D692E1F-B9F8-4815-B607-23C05CA3C19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GS2-E-gov.</a:t>
          </a:r>
        </a:p>
      </dgm:t>
    </dgm:pt>
    <dgm:pt modelId="{10888E4C-9B5A-40E7-9AB9-5653A36F3AE2}" type="parTrans" cxnId="{2E89A8DD-F6F4-451D-96B0-9A3BE036ED8F}">
      <dgm:prSet/>
      <dgm:spPr/>
      <dgm:t>
        <a:bodyPr/>
        <a:lstStyle/>
        <a:p>
          <a:endParaRPr lang="en-US"/>
        </a:p>
      </dgm:t>
    </dgm:pt>
    <dgm:pt modelId="{5F3E9BCA-8A9E-419D-84AD-BC36869B502A}" type="sibTrans" cxnId="{2E89A8DD-F6F4-451D-96B0-9A3BE036ED8F}">
      <dgm:prSet/>
      <dgm:spPr/>
      <dgm:t>
        <a:bodyPr/>
        <a:lstStyle/>
        <a:p>
          <a:endParaRPr lang="en-US"/>
        </a:p>
      </dgm:t>
    </dgm:pt>
    <dgm:pt modelId="{AFE8D563-B5C2-443D-9D5A-B34D9AA3B41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GS3-Security</a:t>
          </a:r>
        </a:p>
      </dgm:t>
    </dgm:pt>
    <dgm:pt modelId="{91129954-612A-4517-B783-0C15C0AAC173}" type="parTrans" cxnId="{AD8F91A5-D27D-403E-A3D0-BBFC3AE352B7}">
      <dgm:prSet/>
      <dgm:spPr/>
      <dgm:t>
        <a:bodyPr/>
        <a:lstStyle/>
        <a:p>
          <a:endParaRPr lang="en-US"/>
        </a:p>
      </dgm:t>
    </dgm:pt>
    <dgm:pt modelId="{93E13E1C-0303-4E1B-8CA0-2529C07F79C8}" type="sibTrans" cxnId="{AD8F91A5-D27D-403E-A3D0-BBFC3AE352B7}">
      <dgm:prSet/>
      <dgm:spPr/>
      <dgm:t>
        <a:bodyPr/>
        <a:lstStyle/>
        <a:p>
          <a:endParaRPr lang="en-US"/>
        </a:p>
      </dgm:t>
    </dgm:pt>
    <dgm:pt modelId="{E7F96AD6-008F-4D62-A44E-DE76D35B9B8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Innovation</a:t>
          </a:r>
        </a:p>
      </dgm:t>
    </dgm:pt>
    <dgm:pt modelId="{598AC2C2-C2CB-4C21-BBB6-A2F142D7BF11}" type="parTrans" cxnId="{F7D43473-4F7C-41A7-8F84-DFAFDC5B2925}">
      <dgm:prSet/>
      <dgm:spPr/>
      <dgm:t>
        <a:bodyPr/>
        <a:lstStyle/>
        <a:p>
          <a:endParaRPr lang="en-US"/>
        </a:p>
      </dgm:t>
    </dgm:pt>
    <dgm:pt modelId="{C849C737-938E-4403-8361-2AA2316DFE70}" type="sibTrans" cxnId="{F7D43473-4F7C-41A7-8F84-DFAFDC5B2925}">
      <dgm:prSet/>
      <dgm:spPr/>
      <dgm:t>
        <a:bodyPr/>
        <a:lstStyle/>
        <a:p>
          <a:endParaRPr lang="en-US"/>
        </a:p>
      </dgm:t>
    </dgm:pt>
    <dgm:pt modelId="{B83B5CD7-4BAB-41F3-B4C5-ABA88231B643}">
      <dgm:prSet phldrT="[Text]"/>
      <dgm:spPr/>
      <dgm:t>
        <a:bodyPr/>
        <a:lstStyle/>
        <a:p>
          <a:r>
            <a:rPr lang="en-US" b="1" u="sng" dirty="0">
              <a:latin typeface="Franklin Gothic Medium Cond" panose="020B0606030402020204" pitchFamily="34" charset="0"/>
            </a:rPr>
            <a:t>Schemes-policies</a:t>
          </a:r>
        </a:p>
      </dgm:t>
    </dgm:pt>
    <dgm:pt modelId="{D6880B93-034C-45D0-9404-903C04BD8F9F}" type="parTrans" cxnId="{F2A867DB-8A8A-4E79-BE12-FDC9EB991224}">
      <dgm:prSet/>
      <dgm:spPr/>
      <dgm:t>
        <a:bodyPr/>
        <a:lstStyle/>
        <a:p>
          <a:endParaRPr lang="en-US"/>
        </a:p>
      </dgm:t>
    </dgm:pt>
    <dgm:pt modelId="{CC206974-C5EB-4A57-AD00-495BA5B87831}" type="sibTrans" cxnId="{F2A867DB-8A8A-4E79-BE12-FDC9EB991224}">
      <dgm:prSet/>
      <dgm:spPr/>
      <dgm:t>
        <a:bodyPr/>
        <a:lstStyle/>
        <a:p>
          <a:endParaRPr lang="en-US"/>
        </a:p>
      </dgm:t>
    </dgm:pt>
    <dgm:pt modelId="{FDABF68A-1483-46FB-A928-47969F99C583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Engg</a:t>
          </a:r>
          <a:r>
            <a:rPr lang="en-US" dirty="0">
              <a:latin typeface="Franklin Gothic Medium Cond" panose="020B0606030402020204" pitchFamily="34" charset="0"/>
            </a:rPr>
            <a:t>./R&amp;D</a:t>
          </a:r>
        </a:p>
      </dgm:t>
    </dgm:pt>
    <dgm:pt modelId="{6B2561FF-500E-4263-A806-A46425232624}" type="parTrans" cxnId="{591C1A6D-8154-4BA4-8405-28B7B343600D}">
      <dgm:prSet/>
      <dgm:spPr/>
      <dgm:t>
        <a:bodyPr/>
        <a:lstStyle/>
        <a:p>
          <a:endParaRPr lang="en-US"/>
        </a:p>
      </dgm:t>
    </dgm:pt>
    <dgm:pt modelId="{6E3E3B7C-8592-4E2B-A23E-2ED152BF1929}" type="sibTrans" cxnId="{591C1A6D-8154-4BA4-8405-28B7B343600D}">
      <dgm:prSet/>
      <dgm:spPr/>
      <dgm:t>
        <a:bodyPr/>
        <a:lstStyle/>
        <a:p>
          <a:endParaRPr lang="en-US"/>
        </a:p>
      </dgm:t>
    </dgm:pt>
    <dgm:pt modelId="{88346AD4-11DA-4512-839C-3EADCDA4EC3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Energy / pollution</a:t>
          </a:r>
        </a:p>
      </dgm:t>
    </dgm:pt>
    <dgm:pt modelId="{94050D2C-EFDB-491A-A8F7-D5756B22D56D}" type="parTrans" cxnId="{DE06FF3B-2CCC-4669-9134-176E5F7AF69C}">
      <dgm:prSet/>
      <dgm:spPr/>
      <dgm:t>
        <a:bodyPr/>
        <a:lstStyle/>
        <a:p>
          <a:endParaRPr lang="en-US"/>
        </a:p>
      </dgm:t>
    </dgm:pt>
    <dgm:pt modelId="{5BC362C2-7803-441D-B9E1-3C16EE821870}" type="sibTrans" cxnId="{DE06FF3B-2CCC-4669-9134-176E5F7AF69C}">
      <dgm:prSet/>
      <dgm:spPr/>
      <dgm:t>
        <a:bodyPr/>
        <a:lstStyle/>
        <a:p>
          <a:endParaRPr lang="en-US"/>
        </a:p>
      </dgm:t>
    </dgm:pt>
    <dgm:pt modelId="{B95ED593-C5F3-42CF-8D4B-3D406F3417B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Agri., Automobile</a:t>
          </a:r>
        </a:p>
      </dgm:t>
    </dgm:pt>
    <dgm:pt modelId="{A7B9A5F7-5DA1-491D-ACD8-BB89589EF955}" type="parTrans" cxnId="{F40E3567-2D13-47C6-BC25-564EFD6AC6C8}">
      <dgm:prSet/>
      <dgm:spPr/>
      <dgm:t>
        <a:bodyPr/>
        <a:lstStyle/>
        <a:p>
          <a:endParaRPr lang="en-US"/>
        </a:p>
      </dgm:t>
    </dgm:pt>
    <dgm:pt modelId="{0FA22089-D98D-44CC-95BE-0FC7EADC9E00}" type="sibTrans" cxnId="{F40E3567-2D13-47C6-BC25-564EFD6AC6C8}">
      <dgm:prSet/>
      <dgm:spPr/>
      <dgm:t>
        <a:bodyPr/>
        <a:lstStyle/>
        <a:p>
          <a:endParaRPr lang="en-US"/>
        </a:p>
      </dgm:t>
    </dgm:pt>
    <dgm:pt modelId="{F4C3EA4C-82BB-445A-9C27-43A2294B6F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defense</a:t>
          </a:r>
        </a:p>
      </dgm:t>
    </dgm:pt>
    <dgm:pt modelId="{8B7DA490-5295-4749-BF2D-67D6C5868F4F}" type="parTrans" cxnId="{7BA55A55-2A21-40AE-9BCA-14BFFEA7D13F}">
      <dgm:prSet/>
      <dgm:spPr/>
      <dgm:t>
        <a:bodyPr/>
        <a:lstStyle/>
        <a:p>
          <a:endParaRPr lang="en-US"/>
        </a:p>
      </dgm:t>
    </dgm:pt>
    <dgm:pt modelId="{EEB0795E-DAF2-4680-A46D-C07471F7ED08}" type="sibTrans" cxnId="{7BA55A55-2A21-40AE-9BCA-14BFFEA7D13F}">
      <dgm:prSet/>
      <dgm:spPr/>
      <dgm:t>
        <a:bodyPr/>
        <a:lstStyle/>
        <a:p>
          <a:endParaRPr lang="en-US"/>
        </a:p>
      </dgm:t>
    </dgm:pt>
    <dgm:pt modelId="{13BC4776-599D-461E-AE86-C17B26F09F8B}" type="pres">
      <dgm:prSet presAssocID="{36AC74FF-9A36-4406-9504-8848FFCB94E7}" presName="Name0" presStyleCnt="0">
        <dgm:presLayoutVars>
          <dgm:dir/>
        </dgm:presLayoutVars>
      </dgm:prSet>
      <dgm:spPr/>
    </dgm:pt>
    <dgm:pt modelId="{338EE023-FEC4-467B-8CE9-B35C501E8827}" type="pres">
      <dgm:prSet presAssocID="{12594897-62EE-40A7-A74C-702AEC26E685}" presName="composite" presStyleCnt="0"/>
      <dgm:spPr/>
    </dgm:pt>
    <dgm:pt modelId="{732F940D-F1A1-4DFA-9E7E-476AF5495FC3}" type="pres">
      <dgm:prSet presAssocID="{12594897-62EE-40A7-A74C-702AEC26E685}" presName="Accent" presStyleLbl="alignAcc1" presStyleIdx="0" presStyleCnt="5"/>
      <dgm:spPr/>
    </dgm:pt>
    <dgm:pt modelId="{3F9C967C-C396-44F7-8F42-2B6948BD47DA}" type="pres">
      <dgm:prSet presAssocID="{12594897-62EE-40A7-A74C-702AEC26E685}" presName="Image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456BB36-A3BE-4B7C-A034-A5C94D3DB4C5}" type="pres">
      <dgm:prSet presAssocID="{12594897-62EE-40A7-A74C-702AEC26E685}" presName="Child" presStyleLbl="revTx" presStyleIdx="0" presStyleCnt="5">
        <dgm:presLayoutVars>
          <dgm:bulletEnabled val="1"/>
        </dgm:presLayoutVars>
      </dgm:prSet>
      <dgm:spPr/>
    </dgm:pt>
    <dgm:pt modelId="{69D43044-192C-4A75-A794-78E40BA94243}" type="pres">
      <dgm:prSet presAssocID="{12594897-62EE-40A7-A74C-702AEC26E685}" presName="Parent" presStyleLbl="alignNode1" presStyleIdx="0" presStyleCnt="5">
        <dgm:presLayoutVars>
          <dgm:bulletEnabled val="1"/>
        </dgm:presLayoutVars>
      </dgm:prSet>
      <dgm:spPr/>
    </dgm:pt>
    <dgm:pt modelId="{2FBC054D-7427-434C-8D98-397129531186}" type="pres">
      <dgm:prSet presAssocID="{B1A2B839-23F4-4350-94F7-0BA22A6B6908}" presName="sibTrans" presStyleCnt="0"/>
      <dgm:spPr/>
    </dgm:pt>
    <dgm:pt modelId="{4BF4BA90-CEC5-4DB0-92E8-833F15C679E9}" type="pres">
      <dgm:prSet presAssocID="{EC595F20-709D-47E6-AA0A-5A5193C167FA}" presName="composite" presStyleCnt="0"/>
      <dgm:spPr/>
    </dgm:pt>
    <dgm:pt modelId="{52D30075-7BD3-41D2-A1A6-4F649394B532}" type="pres">
      <dgm:prSet presAssocID="{EC595F20-709D-47E6-AA0A-5A5193C167FA}" presName="Accent" presStyleLbl="alignAcc1" presStyleIdx="1" presStyleCnt="5"/>
      <dgm:spPr/>
    </dgm:pt>
    <dgm:pt modelId="{D7646059-6E5B-43A7-9F8F-3E32C82B7787}" type="pres">
      <dgm:prSet presAssocID="{EC595F20-709D-47E6-AA0A-5A5193C167FA}" presName="Image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33E2E86-2B30-4B54-A7F2-421DDEDA3805}" type="pres">
      <dgm:prSet presAssocID="{EC595F20-709D-47E6-AA0A-5A5193C167FA}" presName="Child" presStyleLbl="revTx" presStyleIdx="1" presStyleCnt="5">
        <dgm:presLayoutVars>
          <dgm:bulletEnabled val="1"/>
        </dgm:presLayoutVars>
      </dgm:prSet>
      <dgm:spPr/>
    </dgm:pt>
    <dgm:pt modelId="{C50A692F-5F98-4D96-91BD-D01E681BAFB7}" type="pres">
      <dgm:prSet presAssocID="{EC595F20-709D-47E6-AA0A-5A5193C167FA}" presName="Parent" presStyleLbl="alignNode1" presStyleIdx="1" presStyleCnt="5">
        <dgm:presLayoutVars>
          <dgm:bulletEnabled val="1"/>
        </dgm:presLayoutVars>
      </dgm:prSet>
      <dgm:spPr/>
    </dgm:pt>
    <dgm:pt modelId="{63C04AC2-CC88-4C62-A1EA-CE1ED7B609DC}" type="pres">
      <dgm:prSet presAssocID="{15826186-75E0-4F48-A2D3-1153F48DDB79}" presName="sibTrans" presStyleCnt="0"/>
      <dgm:spPr/>
    </dgm:pt>
    <dgm:pt modelId="{DC209B9F-5ABF-4B8E-A18F-1778A9109667}" type="pres">
      <dgm:prSet presAssocID="{D9413954-D14D-4328-BB22-A54B06F2B314}" presName="composite" presStyleCnt="0"/>
      <dgm:spPr/>
    </dgm:pt>
    <dgm:pt modelId="{206FBBAE-4DA4-4A01-BE9F-8F4068F4FD1D}" type="pres">
      <dgm:prSet presAssocID="{D9413954-D14D-4328-BB22-A54B06F2B314}" presName="Accent" presStyleLbl="alignAcc1" presStyleIdx="2" presStyleCnt="5"/>
      <dgm:spPr/>
    </dgm:pt>
    <dgm:pt modelId="{C204BAC3-7732-4028-999C-72DAE21FDB22}" type="pres">
      <dgm:prSet presAssocID="{D9413954-D14D-4328-BB22-A54B06F2B314}" presName="Image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1970595-897F-4E2E-8A8F-6E85610AB066}" type="pres">
      <dgm:prSet presAssocID="{D9413954-D14D-4328-BB22-A54B06F2B314}" presName="Child" presStyleLbl="revTx" presStyleIdx="2" presStyleCnt="5">
        <dgm:presLayoutVars>
          <dgm:bulletEnabled val="1"/>
        </dgm:presLayoutVars>
      </dgm:prSet>
      <dgm:spPr/>
    </dgm:pt>
    <dgm:pt modelId="{F23E685F-B40A-49AF-8ECF-B825F7DFD1BA}" type="pres">
      <dgm:prSet presAssocID="{D9413954-D14D-4328-BB22-A54B06F2B314}" presName="Parent" presStyleLbl="alignNode1" presStyleIdx="2" presStyleCnt="5">
        <dgm:presLayoutVars>
          <dgm:bulletEnabled val="1"/>
        </dgm:presLayoutVars>
      </dgm:prSet>
      <dgm:spPr/>
    </dgm:pt>
    <dgm:pt modelId="{50294634-D314-46C6-A5FC-616F643F22A3}" type="pres">
      <dgm:prSet presAssocID="{3925D8F0-70CF-46B0-9968-398A2F221EEC}" presName="sibTrans" presStyleCnt="0"/>
      <dgm:spPr/>
    </dgm:pt>
    <dgm:pt modelId="{BAB360A0-A7C1-4317-B87C-5AF44CAE8D70}" type="pres">
      <dgm:prSet presAssocID="{05FC76C8-AC06-464B-8628-2BBE4F53AF20}" presName="composite" presStyleCnt="0"/>
      <dgm:spPr/>
    </dgm:pt>
    <dgm:pt modelId="{3506662A-2D4D-4E84-99A5-A84A6E96571B}" type="pres">
      <dgm:prSet presAssocID="{05FC76C8-AC06-464B-8628-2BBE4F53AF20}" presName="Accent" presStyleLbl="alignAcc1" presStyleIdx="3" presStyleCnt="5"/>
      <dgm:spPr/>
    </dgm:pt>
    <dgm:pt modelId="{12E7D0E3-79E6-46C2-9A4C-56489710F6FC}" type="pres">
      <dgm:prSet presAssocID="{05FC76C8-AC06-464B-8628-2BBE4F53AF20}" presName="Image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9308C8F-7257-442D-9EA0-696E1442ACE2}" type="pres">
      <dgm:prSet presAssocID="{05FC76C8-AC06-464B-8628-2BBE4F53AF20}" presName="Child" presStyleLbl="revTx" presStyleIdx="3" presStyleCnt="5">
        <dgm:presLayoutVars>
          <dgm:bulletEnabled val="1"/>
        </dgm:presLayoutVars>
      </dgm:prSet>
      <dgm:spPr/>
    </dgm:pt>
    <dgm:pt modelId="{46255511-00DB-45AC-8B48-0DB46B64B0E2}" type="pres">
      <dgm:prSet presAssocID="{05FC76C8-AC06-464B-8628-2BBE4F53AF20}" presName="Parent" presStyleLbl="alignNode1" presStyleIdx="3" presStyleCnt="5">
        <dgm:presLayoutVars>
          <dgm:bulletEnabled val="1"/>
        </dgm:presLayoutVars>
      </dgm:prSet>
      <dgm:spPr/>
    </dgm:pt>
    <dgm:pt modelId="{32E157E0-115B-47EE-B041-959E6EF1E688}" type="pres">
      <dgm:prSet presAssocID="{5EF413A5-0501-4B7D-A9E8-7C694FCE5CF5}" presName="sibTrans" presStyleCnt="0"/>
      <dgm:spPr/>
    </dgm:pt>
    <dgm:pt modelId="{2E77BBD9-D6FE-4057-A97C-51939E4B77FF}" type="pres">
      <dgm:prSet presAssocID="{FDABF68A-1483-46FB-A928-47969F99C583}" presName="composite" presStyleCnt="0"/>
      <dgm:spPr/>
    </dgm:pt>
    <dgm:pt modelId="{1D5CC37C-E6D5-468E-B9DE-1FA950C7E133}" type="pres">
      <dgm:prSet presAssocID="{FDABF68A-1483-46FB-A928-47969F99C583}" presName="Accent" presStyleLbl="alignAcc1" presStyleIdx="4" presStyleCnt="5"/>
      <dgm:spPr/>
    </dgm:pt>
    <dgm:pt modelId="{9E104FB4-E58F-4A86-9526-EA145FF5DF38}" type="pres">
      <dgm:prSet presAssocID="{FDABF68A-1483-46FB-A928-47969F99C583}" presName="Image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2ACF9BF-56F1-4D05-B07C-1F463486E745}" type="pres">
      <dgm:prSet presAssocID="{FDABF68A-1483-46FB-A928-47969F99C583}" presName="Child" presStyleLbl="revTx" presStyleIdx="4" presStyleCnt="5">
        <dgm:presLayoutVars>
          <dgm:bulletEnabled val="1"/>
        </dgm:presLayoutVars>
      </dgm:prSet>
      <dgm:spPr/>
    </dgm:pt>
    <dgm:pt modelId="{B5870B64-C4E7-437E-AE57-A00E1EB0C715}" type="pres">
      <dgm:prSet presAssocID="{FDABF68A-1483-46FB-A928-47969F99C583}" presName="Parent" presStyleLbl="alignNode1" presStyleIdx="4" presStyleCnt="5">
        <dgm:presLayoutVars>
          <dgm:bulletEnabled val="1"/>
        </dgm:presLayoutVars>
      </dgm:prSet>
      <dgm:spPr/>
    </dgm:pt>
  </dgm:ptLst>
  <dgm:cxnLst>
    <dgm:cxn modelId="{A1CDAC4A-E7E5-4E3B-B50F-AA1658A8FA08}" type="presOf" srcId="{2855FC1D-A075-423C-AC9A-B418167450EF}" destId="{51970595-897F-4E2E-8A8F-6E85610AB066}" srcOrd="0" destOrd="1" presId="urn:microsoft.com/office/officeart/2008/layout/TitlePictureLineup"/>
    <dgm:cxn modelId="{44AE9F0C-C483-4B08-B2D7-8EA684E2B087}" srcId="{05FC76C8-AC06-464B-8628-2BBE4F53AF20}" destId="{E7085976-A790-4B83-8641-91F1811F3E1D}" srcOrd="0" destOrd="0" parTransId="{B2029B8C-B439-41D5-8009-D00042C84761}" sibTransId="{4FEE21E0-E9D0-4288-BA2F-3E3B3AA4C07A}"/>
    <dgm:cxn modelId="{754D6BA4-ADF4-42ED-983B-13CB6D659337}" type="presOf" srcId="{36489ABF-0E65-400A-B97A-830ACB0A6D62}" destId="{F456BB36-A3BE-4B7C-A034-A5C94D3DB4C5}" srcOrd="0" destOrd="1" presId="urn:microsoft.com/office/officeart/2008/layout/TitlePictureLineup"/>
    <dgm:cxn modelId="{F7D43473-4F7C-41A7-8F84-DFAFDC5B2925}" srcId="{EC595F20-709D-47E6-AA0A-5A5193C167FA}" destId="{E7F96AD6-008F-4D62-A44E-DE76D35B9B8A}" srcOrd="2" destOrd="0" parTransId="{598AC2C2-C2CB-4C21-BBB6-A2F142D7BF11}" sibTransId="{C849C737-938E-4403-8361-2AA2316DFE70}"/>
    <dgm:cxn modelId="{AD8F91A5-D27D-403E-A3D0-BBFC3AE352B7}" srcId="{EC595F20-709D-47E6-AA0A-5A5193C167FA}" destId="{AFE8D563-B5C2-443D-9D5A-B34D9AA3B410}" srcOrd="1" destOrd="0" parTransId="{91129954-612A-4517-B783-0C15C0AAC173}" sibTransId="{93E13E1C-0303-4E1B-8CA0-2529C07F79C8}"/>
    <dgm:cxn modelId="{C342117E-3288-47C4-A9F1-98AC71973364}" type="presOf" srcId="{B95ED593-C5F3-42CF-8D4B-3D406F3417B1}" destId="{32ACF9BF-56F1-4D05-B07C-1F463486E745}" srcOrd="0" destOrd="1" presId="urn:microsoft.com/office/officeart/2008/layout/TitlePictureLineup"/>
    <dgm:cxn modelId="{ED27B6FA-AA94-43EC-BF86-F44C0FCAE541}" type="presOf" srcId="{AFE8D563-B5C2-443D-9D5A-B34D9AA3B410}" destId="{A33E2E86-2B30-4B54-A7F2-421DDEDA3805}" srcOrd="0" destOrd="1" presId="urn:microsoft.com/office/officeart/2008/layout/TitlePictureLineup"/>
    <dgm:cxn modelId="{4A1749CF-F632-46D1-B869-DF05604D2DF1}" srcId="{36AC74FF-9A36-4406-9504-8848FFCB94E7}" destId="{05FC76C8-AC06-464B-8628-2BBE4F53AF20}" srcOrd="3" destOrd="0" parTransId="{5D33B468-8EB1-42DC-9444-E63ACDF30B32}" sibTransId="{5EF413A5-0501-4B7D-A9E8-7C694FCE5CF5}"/>
    <dgm:cxn modelId="{E9C1E9E4-98B6-4970-935E-813A7FCCA45A}" type="presOf" srcId="{FDABF68A-1483-46FB-A928-47969F99C583}" destId="{B5870B64-C4E7-437E-AE57-A00E1EB0C715}" srcOrd="0" destOrd="0" presId="urn:microsoft.com/office/officeart/2008/layout/TitlePictureLineup"/>
    <dgm:cxn modelId="{CFB7D468-BA4D-4982-AA25-5AAD3CC102A5}" type="presOf" srcId="{EC595F20-709D-47E6-AA0A-5A5193C167FA}" destId="{C50A692F-5F98-4D96-91BD-D01E681BAFB7}" srcOrd="0" destOrd="0" presId="urn:microsoft.com/office/officeart/2008/layout/TitlePictureLineup"/>
    <dgm:cxn modelId="{DE463511-75BC-450E-952C-C7AFF7EE1229}" type="presOf" srcId="{EF595902-7335-40D4-9BB1-0117C95D6E88}" destId="{F9308C8F-7257-442D-9EA0-696E1442ACE2}" srcOrd="0" destOrd="1" presId="urn:microsoft.com/office/officeart/2008/layout/TitlePictureLineup"/>
    <dgm:cxn modelId="{CE8A500C-D4CB-443D-9E6F-EA4A354EA44A}" srcId="{36AC74FF-9A36-4406-9504-8848FFCB94E7}" destId="{D9413954-D14D-4328-BB22-A54B06F2B314}" srcOrd="2" destOrd="0" parTransId="{1FEF8440-E550-4283-AF02-1570987B1EFE}" sibTransId="{3925D8F0-70CF-46B0-9968-398A2F221EEC}"/>
    <dgm:cxn modelId="{AF9722AD-5ECB-46E8-B3C4-F94B1E55A30E}" type="presOf" srcId="{F4C3EA4C-82BB-445A-9C27-43A2294B6F5E}" destId="{32ACF9BF-56F1-4D05-B07C-1F463486E745}" srcOrd="0" destOrd="2" presId="urn:microsoft.com/office/officeart/2008/layout/TitlePictureLineup"/>
    <dgm:cxn modelId="{4E5683D8-C848-4FC1-A514-A5C2BBCEFB13}" srcId="{36AC74FF-9A36-4406-9504-8848FFCB94E7}" destId="{EC595F20-709D-47E6-AA0A-5A5193C167FA}" srcOrd="1" destOrd="0" parTransId="{484111FC-B538-4B46-BC04-7EA5778581AA}" sibTransId="{15826186-75E0-4F48-A2D3-1153F48DDB79}"/>
    <dgm:cxn modelId="{D87646B6-F9D6-406B-8C46-8D063D9B9C1A}" type="presOf" srcId="{B83B5CD7-4BAB-41F3-B4C5-ABA88231B643}" destId="{F456BB36-A3BE-4B7C-A034-A5C94D3DB4C5}" srcOrd="0" destOrd="4" presId="urn:microsoft.com/office/officeart/2008/layout/TitlePictureLineup"/>
    <dgm:cxn modelId="{37D40A54-8FD4-40F5-8479-C9E5F4269B80}" srcId="{12594897-62EE-40A7-A74C-702AEC26E685}" destId="{5D5B64BC-4150-422F-8429-99610E7A25E1}" srcOrd="2" destOrd="0" parTransId="{F358532A-0E4C-475F-A762-EC4CD351112E}" sibTransId="{913BBAC0-D037-4C53-A38D-C87D32E74856}"/>
    <dgm:cxn modelId="{A2988F54-B773-42DA-92DC-C48A7743E3C1}" srcId="{12594897-62EE-40A7-A74C-702AEC26E685}" destId="{EC396DE1-99BC-4426-842F-CF3CAF31C7B5}" srcOrd="0" destOrd="0" parTransId="{9B221DC7-ADA5-42C4-AE2A-9BBA8C6C54D5}" sibTransId="{39D4B232-A97E-4FEF-87A1-5CF31A2C70FE}"/>
    <dgm:cxn modelId="{7ED56F36-842F-4F35-8B6A-CBEC9B77FE6B}" type="presOf" srcId="{7AC367DC-08C5-48D7-A1C9-3588E506CA2B}" destId="{F456BB36-A3BE-4B7C-A034-A5C94D3DB4C5}" srcOrd="0" destOrd="3" presId="urn:microsoft.com/office/officeart/2008/layout/TitlePictureLineup"/>
    <dgm:cxn modelId="{2775354C-3326-407F-98A8-6638FEFCA78A}" type="presOf" srcId="{05FC76C8-AC06-464B-8628-2BBE4F53AF20}" destId="{46255511-00DB-45AC-8B48-0DB46B64B0E2}" srcOrd="0" destOrd="0" presId="urn:microsoft.com/office/officeart/2008/layout/TitlePictureLineup"/>
    <dgm:cxn modelId="{591C1A6D-8154-4BA4-8405-28B7B343600D}" srcId="{36AC74FF-9A36-4406-9504-8848FFCB94E7}" destId="{FDABF68A-1483-46FB-A928-47969F99C583}" srcOrd="4" destOrd="0" parTransId="{6B2561FF-500E-4263-A806-A46425232624}" sibTransId="{6E3E3B7C-8592-4E2B-A23E-2ED152BF1929}"/>
    <dgm:cxn modelId="{A5D1FCE1-A82B-422E-A385-849A79D18BFD}" type="presOf" srcId="{D9413954-D14D-4328-BB22-A54B06F2B314}" destId="{F23E685F-B40A-49AF-8ECF-B825F7DFD1BA}" srcOrd="0" destOrd="0" presId="urn:microsoft.com/office/officeart/2008/layout/TitlePictureLineup"/>
    <dgm:cxn modelId="{06D2DE59-F5B1-4CA1-9A9A-4A7A117D1A1B}" srcId="{12594897-62EE-40A7-A74C-702AEC26E685}" destId="{36489ABF-0E65-400A-B97A-830ACB0A6D62}" srcOrd="1" destOrd="0" parTransId="{AC009BCA-8B59-45D8-81BC-6BFE4779DCFF}" sibTransId="{F048B47D-378B-49A7-B464-C8AC098A5947}"/>
    <dgm:cxn modelId="{2E89A8DD-F6F4-451D-96B0-9A3BE036ED8F}" srcId="{EC595F20-709D-47E6-AA0A-5A5193C167FA}" destId="{0D692E1F-B9F8-4815-B607-23C05CA3C191}" srcOrd="0" destOrd="0" parTransId="{10888E4C-9B5A-40E7-9AB9-5653A36F3AE2}" sibTransId="{5F3E9BCA-8A9E-419D-84AD-BC36869B502A}"/>
    <dgm:cxn modelId="{2C18B11E-9306-44B1-AA11-7D557C78901C}" type="presOf" srcId="{0D692E1F-B9F8-4815-B607-23C05CA3C191}" destId="{A33E2E86-2B30-4B54-A7F2-421DDEDA3805}" srcOrd="0" destOrd="0" presId="urn:microsoft.com/office/officeart/2008/layout/TitlePictureLineup"/>
    <dgm:cxn modelId="{8D5F46CA-AFDA-412B-92C2-4429DF981745}" type="presOf" srcId="{E7085976-A790-4B83-8641-91F1811F3E1D}" destId="{F9308C8F-7257-442D-9EA0-696E1442ACE2}" srcOrd="0" destOrd="0" presId="urn:microsoft.com/office/officeart/2008/layout/TitlePictureLineup"/>
    <dgm:cxn modelId="{DD83B0CB-77E5-48C2-AF25-B00C33BFF74C}" srcId="{D9413954-D14D-4328-BB22-A54B06F2B314}" destId="{5B8419DF-1384-401C-9335-7D7F648962DC}" srcOrd="0" destOrd="0" parTransId="{4CC8EEC1-4F50-423C-8DCE-2AD1BB37A8A7}" sibTransId="{1D0BF599-7020-4637-B4E1-61B997A3187D}"/>
    <dgm:cxn modelId="{30B7B699-1DC0-4C82-8D76-1A5D928A5D93}" type="presOf" srcId="{E7F96AD6-008F-4D62-A44E-DE76D35B9B8A}" destId="{A33E2E86-2B30-4B54-A7F2-421DDEDA3805}" srcOrd="0" destOrd="2" presId="urn:microsoft.com/office/officeart/2008/layout/TitlePictureLineup"/>
    <dgm:cxn modelId="{62BE5B7F-D00B-41C5-981A-B19402113339}" srcId="{36AC74FF-9A36-4406-9504-8848FFCB94E7}" destId="{12594897-62EE-40A7-A74C-702AEC26E685}" srcOrd="0" destOrd="0" parTransId="{4B5CBDF3-9578-41E9-8376-E12225E9D6B3}" sibTransId="{B1A2B839-23F4-4350-94F7-0BA22A6B6908}"/>
    <dgm:cxn modelId="{8BD04D75-5C06-4739-B28D-7ED72C0F98CA}" type="presOf" srcId="{88346AD4-11DA-4512-839C-3EADCDA4EC3E}" destId="{32ACF9BF-56F1-4D05-B07C-1F463486E745}" srcOrd="0" destOrd="0" presId="urn:microsoft.com/office/officeart/2008/layout/TitlePictureLineup"/>
    <dgm:cxn modelId="{13155DDD-CC9F-4BF6-B3A6-B5E7AE0CD647}" type="presOf" srcId="{12594897-62EE-40A7-A74C-702AEC26E685}" destId="{69D43044-192C-4A75-A794-78E40BA94243}" srcOrd="0" destOrd="0" presId="urn:microsoft.com/office/officeart/2008/layout/TitlePictureLineup"/>
    <dgm:cxn modelId="{F2A867DB-8A8A-4E79-BE12-FDC9EB991224}" srcId="{12594897-62EE-40A7-A74C-702AEC26E685}" destId="{B83B5CD7-4BAB-41F3-B4C5-ABA88231B643}" srcOrd="4" destOrd="0" parTransId="{D6880B93-034C-45D0-9404-903C04BD8F9F}" sibTransId="{CC206974-C5EB-4A57-AD00-495BA5B87831}"/>
    <dgm:cxn modelId="{CEFE2C1A-B242-4535-8E2E-6BCE06C868EE}" srcId="{D9413954-D14D-4328-BB22-A54B06F2B314}" destId="{2855FC1D-A075-423C-AC9A-B418167450EF}" srcOrd="1" destOrd="0" parTransId="{7774E5FF-4853-43A7-A472-FF2FEA1B7ED9}" sibTransId="{0CF76C37-FF97-47E3-BED2-CA3C9EFFEB98}"/>
    <dgm:cxn modelId="{6AD9802B-7607-41CB-A34E-E0B294AC8A96}" type="presOf" srcId="{36AC74FF-9A36-4406-9504-8848FFCB94E7}" destId="{13BC4776-599D-461E-AE86-C17B26F09F8B}" srcOrd="0" destOrd="0" presId="urn:microsoft.com/office/officeart/2008/layout/TitlePictureLineup"/>
    <dgm:cxn modelId="{0C7E010F-8524-4B45-8068-325B45215ABD}" type="presOf" srcId="{5B8419DF-1384-401C-9335-7D7F648962DC}" destId="{51970595-897F-4E2E-8A8F-6E85610AB066}" srcOrd="0" destOrd="0" presId="urn:microsoft.com/office/officeart/2008/layout/TitlePictureLineup"/>
    <dgm:cxn modelId="{7DA6228A-48FD-47C5-A296-4ECAB68C51EF}" srcId="{05FC76C8-AC06-464B-8628-2BBE4F53AF20}" destId="{EF595902-7335-40D4-9BB1-0117C95D6E88}" srcOrd="1" destOrd="0" parTransId="{F76BAB4D-EB7E-4FEA-8428-949711847F77}" sibTransId="{99EC4C6D-0772-423E-864C-9D25DF949743}"/>
    <dgm:cxn modelId="{6EEDF8D9-D92D-4857-A293-545B863F149C}" type="presOf" srcId="{5D5B64BC-4150-422F-8429-99610E7A25E1}" destId="{F456BB36-A3BE-4B7C-A034-A5C94D3DB4C5}" srcOrd="0" destOrd="2" presId="urn:microsoft.com/office/officeart/2008/layout/TitlePictureLineup"/>
    <dgm:cxn modelId="{12368717-7E17-4954-BBED-54E71000CFAE}" type="presOf" srcId="{EC396DE1-99BC-4426-842F-CF3CAF31C7B5}" destId="{F456BB36-A3BE-4B7C-A034-A5C94D3DB4C5}" srcOrd="0" destOrd="0" presId="urn:microsoft.com/office/officeart/2008/layout/TitlePictureLineup"/>
    <dgm:cxn modelId="{DE06FF3B-2CCC-4669-9134-176E5F7AF69C}" srcId="{FDABF68A-1483-46FB-A928-47969F99C583}" destId="{88346AD4-11DA-4512-839C-3EADCDA4EC3E}" srcOrd="0" destOrd="0" parTransId="{94050D2C-EFDB-491A-A8F7-D5756B22D56D}" sibTransId="{5BC362C2-7803-441D-B9E1-3C16EE821870}"/>
    <dgm:cxn modelId="{7BA55A55-2A21-40AE-9BCA-14BFFEA7D13F}" srcId="{FDABF68A-1483-46FB-A928-47969F99C583}" destId="{F4C3EA4C-82BB-445A-9C27-43A2294B6F5E}" srcOrd="2" destOrd="0" parTransId="{8B7DA490-5295-4749-BF2D-67D6C5868F4F}" sibTransId="{EEB0795E-DAF2-4680-A46D-C07471F7ED08}"/>
    <dgm:cxn modelId="{F40E3567-2D13-47C6-BC25-564EFD6AC6C8}" srcId="{FDABF68A-1483-46FB-A928-47969F99C583}" destId="{B95ED593-C5F3-42CF-8D4B-3D406F3417B1}" srcOrd="1" destOrd="0" parTransId="{A7B9A5F7-5DA1-491D-ACD8-BB89589EF955}" sibTransId="{0FA22089-D98D-44CC-95BE-0FC7EADC9E00}"/>
    <dgm:cxn modelId="{3C4FC826-BCC9-4132-BEC3-E715D10CE273}" srcId="{12594897-62EE-40A7-A74C-702AEC26E685}" destId="{7AC367DC-08C5-48D7-A1C9-3588E506CA2B}" srcOrd="3" destOrd="0" parTransId="{8C6E26DE-4958-4AAB-B7F3-C7629C24663C}" sibTransId="{561510FE-1B38-4755-8911-033288B67F5E}"/>
    <dgm:cxn modelId="{BB176BDE-D1BA-4D28-A5B0-11FA162955D6}" type="presParOf" srcId="{13BC4776-599D-461E-AE86-C17B26F09F8B}" destId="{338EE023-FEC4-467B-8CE9-B35C501E8827}" srcOrd="0" destOrd="0" presId="urn:microsoft.com/office/officeart/2008/layout/TitlePictureLineup"/>
    <dgm:cxn modelId="{0A869EDE-BBE2-4F9D-A3CD-622AFAB67252}" type="presParOf" srcId="{338EE023-FEC4-467B-8CE9-B35C501E8827}" destId="{732F940D-F1A1-4DFA-9E7E-476AF5495FC3}" srcOrd="0" destOrd="0" presId="urn:microsoft.com/office/officeart/2008/layout/TitlePictureLineup"/>
    <dgm:cxn modelId="{CDC3B8B0-13CB-4A05-8198-743CFD911B63}" type="presParOf" srcId="{338EE023-FEC4-467B-8CE9-B35C501E8827}" destId="{3F9C967C-C396-44F7-8F42-2B6948BD47DA}" srcOrd="1" destOrd="0" presId="urn:microsoft.com/office/officeart/2008/layout/TitlePictureLineup"/>
    <dgm:cxn modelId="{5213A4EF-D082-4BF1-AA35-9D51193B4C4E}" type="presParOf" srcId="{338EE023-FEC4-467B-8CE9-B35C501E8827}" destId="{F456BB36-A3BE-4B7C-A034-A5C94D3DB4C5}" srcOrd="2" destOrd="0" presId="urn:microsoft.com/office/officeart/2008/layout/TitlePictureLineup"/>
    <dgm:cxn modelId="{B47D69F5-38D5-4629-9FB0-CC52AE5CCF05}" type="presParOf" srcId="{338EE023-FEC4-467B-8CE9-B35C501E8827}" destId="{69D43044-192C-4A75-A794-78E40BA94243}" srcOrd="3" destOrd="0" presId="urn:microsoft.com/office/officeart/2008/layout/TitlePictureLineup"/>
    <dgm:cxn modelId="{6026F218-5476-4A46-8A13-D55B13401BA1}" type="presParOf" srcId="{13BC4776-599D-461E-AE86-C17B26F09F8B}" destId="{2FBC054D-7427-434C-8D98-397129531186}" srcOrd="1" destOrd="0" presId="urn:microsoft.com/office/officeart/2008/layout/TitlePictureLineup"/>
    <dgm:cxn modelId="{A342DCAB-1F37-4DC7-A5F1-972A75380FA7}" type="presParOf" srcId="{13BC4776-599D-461E-AE86-C17B26F09F8B}" destId="{4BF4BA90-CEC5-4DB0-92E8-833F15C679E9}" srcOrd="2" destOrd="0" presId="urn:microsoft.com/office/officeart/2008/layout/TitlePictureLineup"/>
    <dgm:cxn modelId="{51E98E5F-E578-4971-891E-4504ED8E782E}" type="presParOf" srcId="{4BF4BA90-CEC5-4DB0-92E8-833F15C679E9}" destId="{52D30075-7BD3-41D2-A1A6-4F649394B532}" srcOrd="0" destOrd="0" presId="urn:microsoft.com/office/officeart/2008/layout/TitlePictureLineup"/>
    <dgm:cxn modelId="{19915B03-E312-4F6D-8768-9EC6D6C8C731}" type="presParOf" srcId="{4BF4BA90-CEC5-4DB0-92E8-833F15C679E9}" destId="{D7646059-6E5B-43A7-9F8F-3E32C82B7787}" srcOrd="1" destOrd="0" presId="urn:microsoft.com/office/officeart/2008/layout/TitlePictureLineup"/>
    <dgm:cxn modelId="{2E757ECF-708D-4FBD-A993-61F2E4D3433C}" type="presParOf" srcId="{4BF4BA90-CEC5-4DB0-92E8-833F15C679E9}" destId="{A33E2E86-2B30-4B54-A7F2-421DDEDA3805}" srcOrd="2" destOrd="0" presId="urn:microsoft.com/office/officeart/2008/layout/TitlePictureLineup"/>
    <dgm:cxn modelId="{AA017A3B-536A-47C6-991A-A7F4CAEFA910}" type="presParOf" srcId="{4BF4BA90-CEC5-4DB0-92E8-833F15C679E9}" destId="{C50A692F-5F98-4D96-91BD-D01E681BAFB7}" srcOrd="3" destOrd="0" presId="urn:microsoft.com/office/officeart/2008/layout/TitlePictureLineup"/>
    <dgm:cxn modelId="{76F8C9B6-7199-489D-ABA4-34BBF1CFAE11}" type="presParOf" srcId="{13BC4776-599D-461E-AE86-C17B26F09F8B}" destId="{63C04AC2-CC88-4C62-A1EA-CE1ED7B609DC}" srcOrd="3" destOrd="0" presId="urn:microsoft.com/office/officeart/2008/layout/TitlePictureLineup"/>
    <dgm:cxn modelId="{D2CDAB13-C1C3-41FE-B0C7-6E0F35EA2EE0}" type="presParOf" srcId="{13BC4776-599D-461E-AE86-C17B26F09F8B}" destId="{DC209B9F-5ABF-4B8E-A18F-1778A9109667}" srcOrd="4" destOrd="0" presId="urn:microsoft.com/office/officeart/2008/layout/TitlePictureLineup"/>
    <dgm:cxn modelId="{995A52C0-0D2A-480A-98D0-88FC3BCCD3AA}" type="presParOf" srcId="{DC209B9F-5ABF-4B8E-A18F-1778A9109667}" destId="{206FBBAE-4DA4-4A01-BE9F-8F4068F4FD1D}" srcOrd="0" destOrd="0" presId="urn:microsoft.com/office/officeart/2008/layout/TitlePictureLineup"/>
    <dgm:cxn modelId="{423146EB-5465-4769-88FD-7D54BF7AD693}" type="presParOf" srcId="{DC209B9F-5ABF-4B8E-A18F-1778A9109667}" destId="{C204BAC3-7732-4028-999C-72DAE21FDB22}" srcOrd="1" destOrd="0" presId="urn:microsoft.com/office/officeart/2008/layout/TitlePictureLineup"/>
    <dgm:cxn modelId="{8D48D77B-8B41-4AD0-8314-90257133E9C5}" type="presParOf" srcId="{DC209B9F-5ABF-4B8E-A18F-1778A9109667}" destId="{51970595-897F-4E2E-8A8F-6E85610AB066}" srcOrd="2" destOrd="0" presId="urn:microsoft.com/office/officeart/2008/layout/TitlePictureLineup"/>
    <dgm:cxn modelId="{37A76809-A5A0-42AE-BE11-226857029130}" type="presParOf" srcId="{DC209B9F-5ABF-4B8E-A18F-1778A9109667}" destId="{F23E685F-B40A-49AF-8ECF-B825F7DFD1BA}" srcOrd="3" destOrd="0" presId="urn:microsoft.com/office/officeart/2008/layout/TitlePictureLineup"/>
    <dgm:cxn modelId="{FF8E397A-18F4-4B3B-9843-B8D427323D97}" type="presParOf" srcId="{13BC4776-599D-461E-AE86-C17B26F09F8B}" destId="{50294634-D314-46C6-A5FC-616F643F22A3}" srcOrd="5" destOrd="0" presId="urn:microsoft.com/office/officeart/2008/layout/TitlePictureLineup"/>
    <dgm:cxn modelId="{4382D6F7-86CC-4FA4-8662-9F8AC4B77EBD}" type="presParOf" srcId="{13BC4776-599D-461E-AE86-C17B26F09F8B}" destId="{BAB360A0-A7C1-4317-B87C-5AF44CAE8D70}" srcOrd="6" destOrd="0" presId="urn:microsoft.com/office/officeart/2008/layout/TitlePictureLineup"/>
    <dgm:cxn modelId="{E7D35730-C3CE-42A7-B93C-731C67220625}" type="presParOf" srcId="{BAB360A0-A7C1-4317-B87C-5AF44CAE8D70}" destId="{3506662A-2D4D-4E84-99A5-A84A6E96571B}" srcOrd="0" destOrd="0" presId="urn:microsoft.com/office/officeart/2008/layout/TitlePictureLineup"/>
    <dgm:cxn modelId="{609B3FE6-DA6F-4F7D-A7B6-2A0AE2EB6FDD}" type="presParOf" srcId="{BAB360A0-A7C1-4317-B87C-5AF44CAE8D70}" destId="{12E7D0E3-79E6-46C2-9A4C-56489710F6FC}" srcOrd="1" destOrd="0" presId="urn:microsoft.com/office/officeart/2008/layout/TitlePictureLineup"/>
    <dgm:cxn modelId="{5D4FBCB4-3C22-4CC4-8A19-B1A41D4815EC}" type="presParOf" srcId="{BAB360A0-A7C1-4317-B87C-5AF44CAE8D70}" destId="{F9308C8F-7257-442D-9EA0-696E1442ACE2}" srcOrd="2" destOrd="0" presId="urn:microsoft.com/office/officeart/2008/layout/TitlePictureLineup"/>
    <dgm:cxn modelId="{BE0C4F49-A09B-456C-A261-8BA5F010FAD9}" type="presParOf" srcId="{BAB360A0-A7C1-4317-B87C-5AF44CAE8D70}" destId="{46255511-00DB-45AC-8B48-0DB46B64B0E2}" srcOrd="3" destOrd="0" presId="urn:microsoft.com/office/officeart/2008/layout/TitlePictureLineup"/>
    <dgm:cxn modelId="{8319B043-983C-4033-9372-A694724157FB}" type="presParOf" srcId="{13BC4776-599D-461E-AE86-C17B26F09F8B}" destId="{32E157E0-115B-47EE-B041-959E6EF1E688}" srcOrd="7" destOrd="0" presId="urn:microsoft.com/office/officeart/2008/layout/TitlePictureLineup"/>
    <dgm:cxn modelId="{6CD356C0-24B6-478B-923C-707182516D4E}" type="presParOf" srcId="{13BC4776-599D-461E-AE86-C17B26F09F8B}" destId="{2E77BBD9-D6FE-4057-A97C-51939E4B77FF}" srcOrd="8" destOrd="0" presId="urn:microsoft.com/office/officeart/2008/layout/TitlePictureLineup"/>
    <dgm:cxn modelId="{35031661-DC64-4769-81AA-1849B6876FCC}" type="presParOf" srcId="{2E77BBD9-D6FE-4057-A97C-51939E4B77FF}" destId="{1D5CC37C-E6D5-468E-B9DE-1FA950C7E133}" srcOrd="0" destOrd="0" presId="urn:microsoft.com/office/officeart/2008/layout/TitlePictureLineup"/>
    <dgm:cxn modelId="{25E3F94F-8471-4A55-A3C2-C95C9E6EECED}" type="presParOf" srcId="{2E77BBD9-D6FE-4057-A97C-51939E4B77FF}" destId="{9E104FB4-E58F-4A86-9526-EA145FF5DF38}" srcOrd="1" destOrd="0" presId="urn:microsoft.com/office/officeart/2008/layout/TitlePictureLineup"/>
    <dgm:cxn modelId="{40E27B53-7580-478A-BECD-E4BE66C8DDA4}" type="presParOf" srcId="{2E77BBD9-D6FE-4057-A97C-51939E4B77FF}" destId="{32ACF9BF-56F1-4D05-B07C-1F463486E745}" srcOrd="2" destOrd="0" presId="urn:microsoft.com/office/officeart/2008/layout/TitlePictureLineup"/>
    <dgm:cxn modelId="{4E25AC72-7FF2-4F42-824C-3DDB2C203672}" type="presParOf" srcId="{2E77BBD9-D6FE-4057-A97C-51939E4B77FF}" destId="{B5870B64-C4E7-437E-AE57-A00E1EB0C71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6AC74FF-9A36-4406-9504-8848FFCB94E7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94897-62EE-40A7-A74C-702AEC26E68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Public Health (GSM2)</a:t>
          </a:r>
        </a:p>
      </dgm:t>
    </dgm:pt>
    <dgm:pt modelId="{4B5CBDF3-9578-41E9-8376-E12225E9D6B3}" type="parTrans" cxnId="{62BE5B7F-D00B-41C5-981A-B19402113339}">
      <dgm:prSet/>
      <dgm:spPr/>
      <dgm:t>
        <a:bodyPr/>
        <a:lstStyle/>
        <a:p>
          <a:endParaRPr lang="en-US"/>
        </a:p>
      </dgm:t>
    </dgm:pt>
    <dgm:pt modelId="{B1A2B839-23F4-4350-94F7-0BA22A6B6908}" type="sibTrans" cxnId="{62BE5B7F-D00B-41C5-981A-B19402113339}">
      <dgm:prSet/>
      <dgm:spPr/>
      <dgm:t>
        <a:bodyPr/>
        <a:lstStyle/>
        <a:p>
          <a:endParaRPr lang="en-US"/>
        </a:p>
      </dgm:t>
    </dgm:pt>
    <dgm:pt modelId="{05FC76C8-AC06-464B-8628-2BBE4F53AF2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Defense</a:t>
          </a:r>
        </a:p>
      </dgm:t>
    </dgm:pt>
    <dgm:pt modelId="{5D33B468-8EB1-42DC-9444-E63ACDF30B32}" type="parTrans" cxnId="{4A1749CF-F632-46D1-B869-DF05604D2DF1}">
      <dgm:prSet/>
      <dgm:spPr/>
      <dgm:t>
        <a:bodyPr/>
        <a:lstStyle/>
        <a:p>
          <a:endParaRPr lang="en-US"/>
        </a:p>
      </dgm:t>
    </dgm:pt>
    <dgm:pt modelId="{5EF413A5-0501-4B7D-A9E8-7C694FCE5CF5}" type="sibTrans" cxnId="{4A1749CF-F632-46D1-B869-DF05604D2DF1}">
      <dgm:prSet/>
      <dgm:spPr/>
      <dgm:t>
        <a:bodyPr/>
        <a:lstStyle/>
        <a:p>
          <a:endParaRPr lang="en-US"/>
        </a:p>
      </dgm:t>
    </dgm:pt>
    <dgm:pt modelId="{EC396DE1-99BC-4426-842F-CF3CAF31C7B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Biotech</a:t>
          </a:r>
        </a:p>
      </dgm:t>
    </dgm:pt>
    <dgm:pt modelId="{9B221DC7-ADA5-42C4-AE2A-9BBA8C6C54D5}" type="parTrans" cxnId="{A2988F54-B773-42DA-92DC-C48A7743E3C1}">
      <dgm:prSet/>
      <dgm:spPr/>
      <dgm:t>
        <a:bodyPr/>
        <a:lstStyle/>
        <a:p>
          <a:endParaRPr lang="en-US"/>
        </a:p>
      </dgm:t>
    </dgm:pt>
    <dgm:pt modelId="{39D4B232-A97E-4FEF-87A1-5CF31A2C70FE}" type="sibTrans" cxnId="{A2988F54-B773-42DA-92DC-C48A7743E3C1}">
      <dgm:prSet/>
      <dgm:spPr/>
      <dgm:t>
        <a:bodyPr/>
        <a:lstStyle/>
        <a:p>
          <a:endParaRPr lang="en-US"/>
        </a:p>
      </dgm:t>
    </dgm:pt>
    <dgm:pt modelId="{36489ABF-0E65-400A-B97A-830ACB0A6D6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Genetic Engineering</a:t>
          </a:r>
        </a:p>
      </dgm:t>
    </dgm:pt>
    <dgm:pt modelId="{AC009BCA-8B59-45D8-81BC-6BFE4779DCFF}" type="parTrans" cxnId="{06D2DE59-F5B1-4CA1-9A9A-4A7A117D1A1B}">
      <dgm:prSet/>
      <dgm:spPr/>
      <dgm:t>
        <a:bodyPr/>
        <a:lstStyle/>
        <a:p>
          <a:endParaRPr lang="en-US"/>
        </a:p>
      </dgm:t>
    </dgm:pt>
    <dgm:pt modelId="{F048B47D-378B-49A7-B464-C8AC098A5947}" type="sibTrans" cxnId="{06D2DE59-F5B1-4CA1-9A9A-4A7A117D1A1B}">
      <dgm:prSet/>
      <dgm:spPr/>
      <dgm:t>
        <a:bodyPr/>
        <a:lstStyle/>
        <a:p>
          <a:endParaRPr lang="en-US"/>
        </a:p>
      </dgm:t>
    </dgm:pt>
    <dgm:pt modelId="{7AC367DC-08C5-48D7-A1C9-3588E506CA2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Pharma- </a:t>
          </a:r>
          <a:r>
            <a:rPr lang="en-US" b="1" u="sng" dirty="0">
              <a:latin typeface="Franklin Gothic Medium Cond" panose="020B0606030402020204" pitchFamily="34" charset="0"/>
            </a:rPr>
            <a:t>IPR</a:t>
          </a:r>
        </a:p>
      </dgm:t>
    </dgm:pt>
    <dgm:pt modelId="{8C6E26DE-4958-4AAB-B7F3-C7629C24663C}" type="parTrans" cxnId="{3C4FC826-BCC9-4132-BEC3-E715D10CE273}">
      <dgm:prSet/>
      <dgm:spPr/>
      <dgm:t>
        <a:bodyPr/>
        <a:lstStyle/>
        <a:p>
          <a:endParaRPr lang="en-US"/>
        </a:p>
      </dgm:t>
    </dgm:pt>
    <dgm:pt modelId="{561510FE-1B38-4755-8911-033288B67F5E}" type="sibTrans" cxnId="{3C4FC826-BCC9-4132-BEC3-E715D10CE273}">
      <dgm:prSet/>
      <dgm:spPr/>
      <dgm:t>
        <a:bodyPr/>
        <a:lstStyle/>
        <a:p>
          <a:endParaRPr lang="en-US"/>
        </a:p>
      </dgm:t>
    </dgm:pt>
    <dgm:pt modelId="{EC595F20-709D-47E6-AA0A-5A5193C167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IT (GS2, 3)</a:t>
          </a:r>
        </a:p>
      </dgm:t>
    </dgm:pt>
    <dgm:pt modelId="{484111FC-B538-4B46-BC04-7EA5778581AA}" type="parTrans" cxnId="{4E5683D8-C848-4FC1-A514-A5C2BBCEFB13}">
      <dgm:prSet/>
      <dgm:spPr/>
      <dgm:t>
        <a:bodyPr/>
        <a:lstStyle/>
        <a:p>
          <a:endParaRPr lang="en-US"/>
        </a:p>
      </dgm:t>
    </dgm:pt>
    <dgm:pt modelId="{15826186-75E0-4F48-A2D3-1153F48DDB79}" type="sibTrans" cxnId="{4E5683D8-C848-4FC1-A514-A5C2BBCEFB13}">
      <dgm:prSet/>
      <dgm:spPr/>
      <dgm:t>
        <a:bodyPr/>
        <a:lstStyle/>
        <a:p>
          <a:endParaRPr lang="en-US"/>
        </a:p>
      </dgm:t>
    </dgm:pt>
    <dgm:pt modelId="{5D5B64BC-4150-422F-8429-99610E7A25E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Nanotech</a:t>
          </a:r>
        </a:p>
      </dgm:t>
    </dgm:pt>
    <dgm:pt modelId="{F358532A-0E4C-475F-A762-EC4CD351112E}" type="parTrans" cxnId="{37D40A54-8FD4-40F5-8479-C9E5F4269B80}">
      <dgm:prSet/>
      <dgm:spPr/>
      <dgm:t>
        <a:bodyPr/>
        <a:lstStyle/>
        <a:p>
          <a:endParaRPr lang="en-US"/>
        </a:p>
      </dgm:t>
    </dgm:pt>
    <dgm:pt modelId="{913BBAC0-D037-4C53-A38D-C87D32E74856}" type="sibTrans" cxnId="{37D40A54-8FD4-40F5-8479-C9E5F4269B80}">
      <dgm:prSet/>
      <dgm:spPr/>
      <dgm:t>
        <a:bodyPr/>
        <a:lstStyle/>
        <a:p>
          <a:endParaRPr lang="en-US"/>
        </a:p>
      </dgm:t>
    </dgm:pt>
    <dgm:pt modelId="{E7085976-A790-4B83-8641-91F1811F3E1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Jt. Exercises</a:t>
          </a:r>
        </a:p>
      </dgm:t>
    </dgm:pt>
    <dgm:pt modelId="{B2029B8C-B439-41D5-8009-D00042C84761}" type="parTrans" cxnId="{44AE9F0C-C483-4B08-B2D7-8EA684E2B087}">
      <dgm:prSet/>
      <dgm:spPr/>
      <dgm:t>
        <a:bodyPr/>
        <a:lstStyle/>
        <a:p>
          <a:endParaRPr lang="en-US"/>
        </a:p>
      </dgm:t>
    </dgm:pt>
    <dgm:pt modelId="{4FEE21E0-E9D0-4288-BA2F-3E3B3AA4C07A}" type="sibTrans" cxnId="{44AE9F0C-C483-4B08-B2D7-8EA684E2B087}">
      <dgm:prSet/>
      <dgm:spPr/>
      <dgm:t>
        <a:bodyPr/>
        <a:lstStyle/>
        <a:p>
          <a:endParaRPr lang="en-US"/>
        </a:p>
      </dgm:t>
    </dgm:pt>
    <dgm:pt modelId="{EF595902-7335-40D4-9BB1-0117C95D6E8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Inventions</a:t>
          </a:r>
        </a:p>
      </dgm:t>
    </dgm:pt>
    <dgm:pt modelId="{F76BAB4D-EB7E-4FEA-8428-949711847F77}" type="parTrans" cxnId="{7DA6228A-48FD-47C5-A296-4ECAB68C51EF}">
      <dgm:prSet/>
      <dgm:spPr/>
      <dgm:t>
        <a:bodyPr/>
        <a:lstStyle/>
        <a:p>
          <a:endParaRPr lang="en-US"/>
        </a:p>
      </dgm:t>
    </dgm:pt>
    <dgm:pt modelId="{99EC4C6D-0772-423E-864C-9D25DF949743}" type="sibTrans" cxnId="{7DA6228A-48FD-47C5-A296-4ECAB68C51EF}">
      <dgm:prSet/>
      <dgm:spPr/>
      <dgm:t>
        <a:bodyPr/>
        <a:lstStyle/>
        <a:p>
          <a:endParaRPr lang="en-US"/>
        </a:p>
      </dgm:t>
    </dgm:pt>
    <dgm:pt modelId="{D9413954-D14D-4328-BB22-A54B06F2B31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Space</a:t>
          </a:r>
        </a:p>
      </dgm:t>
    </dgm:pt>
    <dgm:pt modelId="{1FEF8440-E550-4283-AF02-1570987B1EFE}" type="parTrans" cxnId="{CE8A500C-D4CB-443D-9E6F-EA4A354EA44A}">
      <dgm:prSet/>
      <dgm:spPr/>
      <dgm:t>
        <a:bodyPr/>
        <a:lstStyle/>
        <a:p>
          <a:endParaRPr lang="en-US"/>
        </a:p>
      </dgm:t>
    </dgm:pt>
    <dgm:pt modelId="{3925D8F0-70CF-46B0-9968-398A2F221EEC}" type="sibTrans" cxnId="{CE8A500C-D4CB-443D-9E6F-EA4A354EA44A}">
      <dgm:prSet/>
      <dgm:spPr/>
      <dgm:t>
        <a:bodyPr/>
        <a:lstStyle/>
        <a:p>
          <a:endParaRPr lang="en-US"/>
        </a:p>
      </dgm:t>
    </dgm:pt>
    <dgm:pt modelId="{2855FC1D-A075-423C-AC9A-B418167450E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Universe</a:t>
          </a:r>
        </a:p>
      </dgm:t>
    </dgm:pt>
    <dgm:pt modelId="{7774E5FF-4853-43A7-A472-FF2FEA1B7ED9}" type="parTrans" cxnId="{CEFE2C1A-B242-4535-8E2E-6BCE06C868EE}">
      <dgm:prSet/>
      <dgm:spPr/>
      <dgm:t>
        <a:bodyPr/>
        <a:lstStyle/>
        <a:p>
          <a:endParaRPr lang="en-US"/>
        </a:p>
      </dgm:t>
    </dgm:pt>
    <dgm:pt modelId="{0CF76C37-FF97-47E3-BED2-CA3C9EFFEB98}" type="sibTrans" cxnId="{CEFE2C1A-B242-4535-8E2E-6BCE06C868EE}">
      <dgm:prSet/>
      <dgm:spPr/>
      <dgm:t>
        <a:bodyPr/>
        <a:lstStyle/>
        <a:p>
          <a:endParaRPr lang="en-US"/>
        </a:p>
      </dgm:t>
    </dgm:pt>
    <dgm:pt modelId="{5B8419DF-1384-401C-9335-7D7F648962D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ISRO,NASA</a:t>
          </a:r>
        </a:p>
      </dgm:t>
    </dgm:pt>
    <dgm:pt modelId="{4CC8EEC1-4F50-423C-8DCE-2AD1BB37A8A7}" type="parTrans" cxnId="{DD83B0CB-77E5-48C2-AF25-B00C33BFF74C}">
      <dgm:prSet/>
      <dgm:spPr/>
      <dgm:t>
        <a:bodyPr/>
        <a:lstStyle/>
        <a:p>
          <a:endParaRPr lang="en-US"/>
        </a:p>
      </dgm:t>
    </dgm:pt>
    <dgm:pt modelId="{1D0BF599-7020-4637-B4E1-61B997A3187D}" type="sibTrans" cxnId="{DD83B0CB-77E5-48C2-AF25-B00C33BFF74C}">
      <dgm:prSet/>
      <dgm:spPr/>
      <dgm:t>
        <a:bodyPr/>
        <a:lstStyle/>
        <a:p>
          <a:endParaRPr lang="en-US"/>
        </a:p>
      </dgm:t>
    </dgm:pt>
    <dgm:pt modelId="{0D692E1F-B9F8-4815-B607-23C05CA3C19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GS2-E-gov.</a:t>
          </a:r>
        </a:p>
      </dgm:t>
    </dgm:pt>
    <dgm:pt modelId="{10888E4C-9B5A-40E7-9AB9-5653A36F3AE2}" type="parTrans" cxnId="{2E89A8DD-F6F4-451D-96B0-9A3BE036ED8F}">
      <dgm:prSet/>
      <dgm:spPr/>
      <dgm:t>
        <a:bodyPr/>
        <a:lstStyle/>
        <a:p>
          <a:endParaRPr lang="en-US"/>
        </a:p>
      </dgm:t>
    </dgm:pt>
    <dgm:pt modelId="{5F3E9BCA-8A9E-419D-84AD-BC36869B502A}" type="sibTrans" cxnId="{2E89A8DD-F6F4-451D-96B0-9A3BE036ED8F}">
      <dgm:prSet/>
      <dgm:spPr/>
      <dgm:t>
        <a:bodyPr/>
        <a:lstStyle/>
        <a:p>
          <a:endParaRPr lang="en-US"/>
        </a:p>
      </dgm:t>
    </dgm:pt>
    <dgm:pt modelId="{AFE8D563-B5C2-443D-9D5A-B34D9AA3B41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GS3-Security</a:t>
          </a:r>
        </a:p>
      </dgm:t>
    </dgm:pt>
    <dgm:pt modelId="{91129954-612A-4517-B783-0C15C0AAC173}" type="parTrans" cxnId="{AD8F91A5-D27D-403E-A3D0-BBFC3AE352B7}">
      <dgm:prSet/>
      <dgm:spPr/>
      <dgm:t>
        <a:bodyPr/>
        <a:lstStyle/>
        <a:p>
          <a:endParaRPr lang="en-US"/>
        </a:p>
      </dgm:t>
    </dgm:pt>
    <dgm:pt modelId="{93E13E1C-0303-4E1B-8CA0-2529C07F79C8}" type="sibTrans" cxnId="{AD8F91A5-D27D-403E-A3D0-BBFC3AE352B7}">
      <dgm:prSet/>
      <dgm:spPr/>
      <dgm:t>
        <a:bodyPr/>
        <a:lstStyle/>
        <a:p>
          <a:endParaRPr lang="en-US"/>
        </a:p>
      </dgm:t>
    </dgm:pt>
    <dgm:pt modelId="{E7F96AD6-008F-4D62-A44E-DE76D35B9B8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Innovation</a:t>
          </a:r>
        </a:p>
      </dgm:t>
    </dgm:pt>
    <dgm:pt modelId="{598AC2C2-C2CB-4C21-BBB6-A2F142D7BF11}" type="parTrans" cxnId="{F7D43473-4F7C-41A7-8F84-DFAFDC5B2925}">
      <dgm:prSet/>
      <dgm:spPr/>
      <dgm:t>
        <a:bodyPr/>
        <a:lstStyle/>
        <a:p>
          <a:endParaRPr lang="en-US"/>
        </a:p>
      </dgm:t>
    </dgm:pt>
    <dgm:pt modelId="{C849C737-938E-4403-8361-2AA2316DFE70}" type="sibTrans" cxnId="{F7D43473-4F7C-41A7-8F84-DFAFDC5B2925}">
      <dgm:prSet/>
      <dgm:spPr/>
      <dgm:t>
        <a:bodyPr/>
        <a:lstStyle/>
        <a:p>
          <a:endParaRPr lang="en-US"/>
        </a:p>
      </dgm:t>
    </dgm:pt>
    <dgm:pt modelId="{B83B5CD7-4BAB-41F3-B4C5-ABA88231B643}">
      <dgm:prSet phldrT="[Text]"/>
      <dgm:spPr/>
      <dgm:t>
        <a:bodyPr/>
        <a:lstStyle/>
        <a:p>
          <a:r>
            <a:rPr lang="en-US" b="1" u="sng" dirty="0">
              <a:latin typeface="Franklin Gothic Medium Cond" panose="020B0606030402020204" pitchFamily="34" charset="0"/>
            </a:rPr>
            <a:t>Schemes-policies</a:t>
          </a:r>
        </a:p>
      </dgm:t>
    </dgm:pt>
    <dgm:pt modelId="{D6880B93-034C-45D0-9404-903C04BD8F9F}" type="parTrans" cxnId="{F2A867DB-8A8A-4E79-BE12-FDC9EB991224}">
      <dgm:prSet/>
      <dgm:spPr/>
      <dgm:t>
        <a:bodyPr/>
        <a:lstStyle/>
        <a:p>
          <a:endParaRPr lang="en-US"/>
        </a:p>
      </dgm:t>
    </dgm:pt>
    <dgm:pt modelId="{CC206974-C5EB-4A57-AD00-495BA5B87831}" type="sibTrans" cxnId="{F2A867DB-8A8A-4E79-BE12-FDC9EB991224}">
      <dgm:prSet/>
      <dgm:spPr/>
      <dgm:t>
        <a:bodyPr/>
        <a:lstStyle/>
        <a:p>
          <a:endParaRPr lang="en-US"/>
        </a:p>
      </dgm:t>
    </dgm:pt>
    <dgm:pt modelId="{FDABF68A-1483-46FB-A928-47969F99C583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Engg</a:t>
          </a:r>
          <a:r>
            <a:rPr lang="en-US" dirty="0">
              <a:latin typeface="Franklin Gothic Medium Cond" panose="020B0606030402020204" pitchFamily="34" charset="0"/>
            </a:rPr>
            <a:t>./R&amp;D</a:t>
          </a:r>
        </a:p>
      </dgm:t>
    </dgm:pt>
    <dgm:pt modelId="{6B2561FF-500E-4263-A806-A46425232624}" type="parTrans" cxnId="{591C1A6D-8154-4BA4-8405-28B7B343600D}">
      <dgm:prSet/>
      <dgm:spPr/>
      <dgm:t>
        <a:bodyPr/>
        <a:lstStyle/>
        <a:p>
          <a:endParaRPr lang="en-US"/>
        </a:p>
      </dgm:t>
    </dgm:pt>
    <dgm:pt modelId="{6E3E3B7C-8592-4E2B-A23E-2ED152BF1929}" type="sibTrans" cxnId="{591C1A6D-8154-4BA4-8405-28B7B343600D}">
      <dgm:prSet/>
      <dgm:spPr/>
      <dgm:t>
        <a:bodyPr/>
        <a:lstStyle/>
        <a:p>
          <a:endParaRPr lang="en-US"/>
        </a:p>
      </dgm:t>
    </dgm:pt>
    <dgm:pt modelId="{88346AD4-11DA-4512-839C-3EADCDA4EC3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Energy / pollution</a:t>
          </a:r>
        </a:p>
      </dgm:t>
    </dgm:pt>
    <dgm:pt modelId="{94050D2C-EFDB-491A-A8F7-D5756B22D56D}" type="parTrans" cxnId="{DE06FF3B-2CCC-4669-9134-176E5F7AF69C}">
      <dgm:prSet/>
      <dgm:spPr/>
      <dgm:t>
        <a:bodyPr/>
        <a:lstStyle/>
        <a:p>
          <a:endParaRPr lang="en-US"/>
        </a:p>
      </dgm:t>
    </dgm:pt>
    <dgm:pt modelId="{5BC362C2-7803-441D-B9E1-3C16EE821870}" type="sibTrans" cxnId="{DE06FF3B-2CCC-4669-9134-176E5F7AF69C}">
      <dgm:prSet/>
      <dgm:spPr/>
      <dgm:t>
        <a:bodyPr/>
        <a:lstStyle/>
        <a:p>
          <a:endParaRPr lang="en-US"/>
        </a:p>
      </dgm:t>
    </dgm:pt>
    <dgm:pt modelId="{B95ED593-C5F3-42CF-8D4B-3D406F3417B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Agri., Automobile</a:t>
          </a:r>
        </a:p>
      </dgm:t>
    </dgm:pt>
    <dgm:pt modelId="{A7B9A5F7-5DA1-491D-ACD8-BB89589EF955}" type="parTrans" cxnId="{F40E3567-2D13-47C6-BC25-564EFD6AC6C8}">
      <dgm:prSet/>
      <dgm:spPr/>
      <dgm:t>
        <a:bodyPr/>
        <a:lstStyle/>
        <a:p>
          <a:endParaRPr lang="en-US"/>
        </a:p>
      </dgm:t>
    </dgm:pt>
    <dgm:pt modelId="{0FA22089-D98D-44CC-95BE-0FC7EADC9E00}" type="sibTrans" cxnId="{F40E3567-2D13-47C6-BC25-564EFD6AC6C8}">
      <dgm:prSet/>
      <dgm:spPr/>
      <dgm:t>
        <a:bodyPr/>
        <a:lstStyle/>
        <a:p>
          <a:endParaRPr lang="en-US"/>
        </a:p>
      </dgm:t>
    </dgm:pt>
    <dgm:pt modelId="{F4C3EA4C-82BB-445A-9C27-43A2294B6F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defense</a:t>
          </a:r>
        </a:p>
      </dgm:t>
    </dgm:pt>
    <dgm:pt modelId="{8B7DA490-5295-4749-BF2D-67D6C5868F4F}" type="parTrans" cxnId="{7BA55A55-2A21-40AE-9BCA-14BFFEA7D13F}">
      <dgm:prSet/>
      <dgm:spPr/>
      <dgm:t>
        <a:bodyPr/>
        <a:lstStyle/>
        <a:p>
          <a:endParaRPr lang="en-US"/>
        </a:p>
      </dgm:t>
    </dgm:pt>
    <dgm:pt modelId="{EEB0795E-DAF2-4680-A46D-C07471F7ED08}" type="sibTrans" cxnId="{7BA55A55-2A21-40AE-9BCA-14BFFEA7D13F}">
      <dgm:prSet/>
      <dgm:spPr/>
      <dgm:t>
        <a:bodyPr/>
        <a:lstStyle/>
        <a:p>
          <a:endParaRPr lang="en-US"/>
        </a:p>
      </dgm:t>
    </dgm:pt>
    <dgm:pt modelId="{13BC4776-599D-461E-AE86-C17B26F09F8B}" type="pres">
      <dgm:prSet presAssocID="{36AC74FF-9A36-4406-9504-8848FFCB94E7}" presName="Name0" presStyleCnt="0">
        <dgm:presLayoutVars>
          <dgm:dir/>
        </dgm:presLayoutVars>
      </dgm:prSet>
      <dgm:spPr/>
    </dgm:pt>
    <dgm:pt modelId="{338EE023-FEC4-467B-8CE9-B35C501E8827}" type="pres">
      <dgm:prSet presAssocID="{12594897-62EE-40A7-A74C-702AEC26E685}" presName="composite" presStyleCnt="0"/>
      <dgm:spPr/>
    </dgm:pt>
    <dgm:pt modelId="{732F940D-F1A1-4DFA-9E7E-476AF5495FC3}" type="pres">
      <dgm:prSet presAssocID="{12594897-62EE-40A7-A74C-702AEC26E685}" presName="Accent" presStyleLbl="alignAcc1" presStyleIdx="0" presStyleCnt="5"/>
      <dgm:spPr/>
    </dgm:pt>
    <dgm:pt modelId="{3F9C967C-C396-44F7-8F42-2B6948BD47DA}" type="pres">
      <dgm:prSet presAssocID="{12594897-62EE-40A7-A74C-702AEC26E685}" presName="Image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456BB36-A3BE-4B7C-A034-A5C94D3DB4C5}" type="pres">
      <dgm:prSet presAssocID="{12594897-62EE-40A7-A74C-702AEC26E685}" presName="Child" presStyleLbl="revTx" presStyleIdx="0" presStyleCnt="5">
        <dgm:presLayoutVars>
          <dgm:bulletEnabled val="1"/>
        </dgm:presLayoutVars>
      </dgm:prSet>
      <dgm:spPr/>
    </dgm:pt>
    <dgm:pt modelId="{69D43044-192C-4A75-A794-78E40BA94243}" type="pres">
      <dgm:prSet presAssocID="{12594897-62EE-40A7-A74C-702AEC26E685}" presName="Parent" presStyleLbl="alignNode1" presStyleIdx="0" presStyleCnt="5">
        <dgm:presLayoutVars>
          <dgm:bulletEnabled val="1"/>
        </dgm:presLayoutVars>
      </dgm:prSet>
      <dgm:spPr/>
    </dgm:pt>
    <dgm:pt modelId="{2FBC054D-7427-434C-8D98-397129531186}" type="pres">
      <dgm:prSet presAssocID="{B1A2B839-23F4-4350-94F7-0BA22A6B6908}" presName="sibTrans" presStyleCnt="0"/>
      <dgm:spPr/>
    </dgm:pt>
    <dgm:pt modelId="{4BF4BA90-CEC5-4DB0-92E8-833F15C679E9}" type="pres">
      <dgm:prSet presAssocID="{EC595F20-709D-47E6-AA0A-5A5193C167FA}" presName="composite" presStyleCnt="0"/>
      <dgm:spPr/>
    </dgm:pt>
    <dgm:pt modelId="{52D30075-7BD3-41D2-A1A6-4F649394B532}" type="pres">
      <dgm:prSet presAssocID="{EC595F20-709D-47E6-AA0A-5A5193C167FA}" presName="Accent" presStyleLbl="alignAcc1" presStyleIdx="1" presStyleCnt="5"/>
      <dgm:spPr/>
    </dgm:pt>
    <dgm:pt modelId="{D7646059-6E5B-43A7-9F8F-3E32C82B7787}" type="pres">
      <dgm:prSet presAssocID="{EC595F20-709D-47E6-AA0A-5A5193C167FA}" presName="Image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33E2E86-2B30-4B54-A7F2-421DDEDA3805}" type="pres">
      <dgm:prSet presAssocID="{EC595F20-709D-47E6-AA0A-5A5193C167FA}" presName="Child" presStyleLbl="revTx" presStyleIdx="1" presStyleCnt="5">
        <dgm:presLayoutVars>
          <dgm:bulletEnabled val="1"/>
        </dgm:presLayoutVars>
      </dgm:prSet>
      <dgm:spPr/>
    </dgm:pt>
    <dgm:pt modelId="{C50A692F-5F98-4D96-91BD-D01E681BAFB7}" type="pres">
      <dgm:prSet presAssocID="{EC595F20-709D-47E6-AA0A-5A5193C167FA}" presName="Parent" presStyleLbl="alignNode1" presStyleIdx="1" presStyleCnt="5">
        <dgm:presLayoutVars>
          <dgm:bulletEnabled val="1"/>
        </dgm:presLayoutVars>
      </dgm:prSet>
      <dgm:spPr/>
    </dgm:pt>
    <dgm:pt modelId="{63C04AC2-CC88-4C62-A1EA-CE1ED7B609DC}" type="pres">
      <dgm:prSet presAssocID="{15826186-75E0-4F48-A2D3-1153F48DDB79}" presName="sibTrans" presStyleCnt="0"/>
      <dgm:spPr/>
    </dgm:pt>
    <dgm:pt modelId="{DC209B9F-5ABF-4B8E-A18F-1778A9109667}" type="pres">
      <dgm:prSet presAssocID="{D9413954-D14D-4328-BB22-A54B06F2B314}" presName="composite" presStyleCnt="0"/>
      <dgm:spPr/>
    </dgm:pt>
    <dgm:pt modelId="{206FBBAE-4DA4-4A01-BE9F-8F4068F4FD1D}" type="pres">
      <dgm:prSet presAssocID="{D9413954-D14D-4328-BB22-A54B06F2B314}" presName="Accent" presStyleLbl="alignAcc1" presStyleIdx="2" presStyleCnt="5"/>
      <dgm:spPr/>
    </dgm:pt>
    <dgm:pt modelId="{C204BAC3-7732-4028-999C-72DAE21FDB22}" type="pres">
      <dgm:prSet presAssocID="{D9413954-D14D-4328-BB22-A54B06F2B314}" presName="Image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1970595-897F-4E2E-8A8F-6E85610AB066}" type="pres">
      <dgm:prSet presAssocID="{D9413954-D14D-4328-BB22-A54B06F2B314}" presName="Child" presStyleLbl="revTx" presStyleIdx="2" presStyleCnt="5">
        <dgm:presLayoutVars>
          <dgm:bulletEnabled val="1"/>
        </dgm:presLayoutVars>
      </dgm:prSet>
      <dgm:spPr/>
    </dgm:pt>
    <dgm:pt modelId="{F23E685F-B40A-49AF-8ECF-B825F7DFD1BA}" type="pres">
      <dgm:prSet presAssocID="{D9413954-D14D-4328-BB22-A54B06F2B314}" presName="Parent" presStyleLbl="alignNode1" presStyleIdx="2" presStyleCnt="5">
        <dgm:presLayoutVars>
          <dgm:bulletEnabled val="1"/>
        </dgm:presLayoutVars>
      </dgm:prSet>
      <dgm:spPr/>
    </dgm:pt>
    <dgm:pt modelId="{50294634-D314-46C6-A5FC-616F643F22A3}" type="pres">
      <dgm:prSet presAssocID="{3925D8F0-70CF-46B0-9968-398A2F221EEC}" presName="sibTrans" presStyleCnt="0"/>
      <dgm:spPr/>
    </dgm:pt>
    <dgm:pt modelId="{BAB360A0-A7C1-4317-B87C-5AF44CAE8D70}" type="pres">
      <dgm:prSet presAssocID="{05FC76C8-AC06-464B-8628-2BBE4F53AF20}" presName="composite" presStyleCnt="0"/>
      <dgm:spPr/>
    </dgm:pt>
    <dgm:pt modelId="{3506662A-2D4D-4E84-99A5-A84A6E96571B}" type="pres">
      <dgm:prSet presAssocID="{05FC76C8-AC06-464B-8628-2BBE4F53AF20}" presName="Accent" presStyleLbl="alignAcc1" presStyleIdx="3" presStyleCnt="5"/>
      <dgm:spPr/>
    </dgm:pt>
    <dgm:pt modelId="{12E7D0E3-79E6-46C2-9A4C-56489710F6FC}" type="pres">
      <dgm:prSet presAssocID="{05FC76C8-AC06-464B-8628-2BBE4F53AF20}" presName="Image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9308C8F-7257-442D-9EA0-696E1442ACE2}" type="pres">
      <dgm:prSet presAssocID="{05FC76C8-AC06-464B-8628-2BBE4F53AF20}" presName="Child" presStyleLbl="revTx" presStyleIdx="3" presStyleCnt="5">
        <dgm:presLayoutVars>
          <dgm:bulletEnabled val="1"/>
        </dgm:presLayoutVars>
      </dgm:prSet>
      <dgm:spPr/>
    </dgm:pt>
    <dgm:pt modelId="{46255511-00DB-45AC-8B48-0DB46B64B0E2}" type="pres">
      <dgm:prSet presAssocID="{05FC76C8-AC06-464B-8628-2BBE4F53AF20}" presName="Parent" presStyleLbl="alignNode1" presStyleIdx="3" presStyleCnt="5">
        <dgm:presLayoutVars>
          <dgm:bulletEnabled val="1"/>
        </dgm:presLayoutVars>
      </dgm:prSet>
      <dgm:spPr/>
    </dgm:pt>
    <dgm:pt modelId="{32E157E0-115B-47EE-B041-959E6EF1E688}" type="pres">
      <dgm:prSet presAssocID="{5EF413A5-0501-4B7D-A9E8-7C694FCE5CF5}" presName="sibTrans" presStyleCnt="0"/>
      <dgm:spPr/>
    </dgm:pt>
    <dgm:pt modelId="{2E77BBD9-D6FE-4057-A97C-51939E4B77FF}" type="pres">
      <dgm:prSet presAssocID="{FDABF68A-1483-46FB-A928-47969F99C583}" presName="composite" presStyleCnt="0"/>
      <dgm:spPr/>
    </dgm:pt>
    <dgm:pt modelId="{1D5CC37C-E6D5-468E-B9DE-1FA950C7E133}" type="pres">
      <dgm:prSet presAssocID="{FDABF68A-1483-46FB-A928-47969F99C583}" presName="Accent" presStyleLbl="alignAcc1" presStyleIdx="4" presStyleCnt="5"/>
      <dgm:spPr/>
    </dgm:pt>
    <dgm:pt modelId="{9E104FB4-E58F-4A86-9526-EA145FF5DF38}" type="pres">
      <dgm:prSet presAssocID="{FDABF68A-1483-46FB-A928-47969F99C583}" presName="Image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2ACF9BF-56F1-4D05-B07C-1F463486E745}" type="pres">
      <dgm:prSet presAssocID="{FDABF68A-1483-46FB-A928-47969F99C583}" presName="Child" presStyleLbl="revTx" presStyleIdx="4" presStyleCnt="5">
        <dgm:presLayoutVars>
          <dgm:bulletEnabled val="1"/>
        </dgm:presLayoutVars>
      </dgm:prSet>
      <dgm:spPr/>
    </dgm:pt>
    <dgm:pt modelId="{B5870B64-C4E7-437E-AE57-A00E1EB0C715}" type="pres">
      <dgm:prSet presAssocID="{FDABF68A-1483-46FB-A928-47969F99C583}" presName="Parent" presStyleLbl="alignNode1" presStyleIdx="4" presStyleCnt="5">
        <dgm:presLayoutVars>
          <dgm:bulletEnabled val="1"/>
        </dgm:presLayoutVars>
      </dgm:prSet>
      <dgm:spPr/>
    </dgm:pt>
  </dgm:ptLst>
  <dgm:cxnLst>
    <dgm:cxn modelId="{A1CDAC4A-E7E5-4E3B-B50F-AA1658A8FA08}" type="presOf" srcId="{2855FC1D-A075-423C-AC9A-B418167450EF}" destId="{51970595-897F-4E2E-8A8F-6E85610AB066}" srcOrd="0" destOrd="1" presId="urn:microsoft.com/office/officeart/2008/layout/TitlePictureLineup"/>
    <dgm:cxn modelId="{44AE9F0C-C483-4B08-B2D7-8EA684E2B087}" srcId="{05FC76C8-AC06-464B-8628-2BBE4F53AF20}" destId="{E7085976-A790-4B83-8641-91F1811F3E1D}" srcOrd="0" destOrd="0" parTransId="{B2029B8C-B439-41D5-8009-D00042C84761}" sibTransId="{4FEE21E0-E9D0-4288-BA2F-3E3B3AA4C07A}"/>
    <dgm:cxn modelId="{754D6BA4-ADF4-42ED-983B-13CB6D659337}" type="presOf" srcId="{36489ABF-0E65-400A-B97A-830ACB0A6D62}" destId="{F456BB36-A3BE-4B7C-A034-A5C94D3DB4C5}" srcOrd="0" destOrd="1" presId="urn:microsoft.com/office/officeart/2008/layout/TitlePictureLineup"/>
    <dgm:cxn modelId="{F7D43473-4F7C-41A7-8F84-DFAFDC5B2925}" srcId="{EC595F20-709D-47E6-AA0A-5A5193C167FA}" destId="{E7F96AD6-008F-4D62-A44E-DE76D35B9B8A}" srcOrd="2" destOrd="0" parTransId="{598AC2C2-C2CB-4C21-BBB6-A2F142D7BF11}" sibTransId="{C849C737-938E-4403-8361-2AA2316DFE70}"/>
    <dgm:cxn modelId="{AD8F91A5-D27D-403E-A3D0-BBFC3AE352B7}" srcId="{EC595F20-709D-47E6-AA0A-5A5193C167FA}" destId="{AFE8D563-B5C2-443D-9D5A-B34D9AA3B410}" srcOrd="1" destOrd="0" parTransId="{91129954-612A-4517-B783-0C15C0AAC173}" sibTransId="{93E13E1C-0303-4E1B-8CA0-2529C07F79C8}"/>
    <dgm:cxn modelId="{C342117E-3288-47C4-A9F1-98AC71973364}" type="presOf" srcId="{B95ED593-C5F3-42CF-8D4B-3D406F3417B1}" destId="{32ACF9BF-56F1-4D05-B07C-1F463486E745}" srcOrd="0" destOrd="1" presId="urn:microsoft.com/office/officeart/2008/layout/TitlePictureLineup"/>
    <dgm:cxn modelId="{ED27B6FA-AA94-43EC-BF86-F44C0FCAE541}" type="presOf" srcId="{AFE8D563-B5C2-443D-9D5A-B34D9AA3B410}" destId="{A33E2E86-2B30-4B54-A7F2-421DDEDA3805}" srcOrd="0" destOrd="1" presId="urn:microsoft.com/office/officeart/2008/layout/TitlePictureLineup"/>
    <dgm:cxn modelId="{4A1749CF-F632-46D1-B869-DF05604D2DF1}" srcId="{36AC74FF-9A36-4406-9504-8848FFCB94E7}" destId="{05FC76C8-AC06-464B-8628-2BBE4F53AF20}" srcOrd="3" destOrd="0" parTransId="{5D33B468-8EB1-42DC-9444-E63ACDF30B32}" sibTransId="{5EF413A5-0501-4B7D-A9E8-7C694FCE5CF5}"/>
    <dgm:cxn modelId="{E9C1E9E4-98B6-4970-935E-813A7FCCA45A}" type="presOf" srcId="{FDABF68A-1483-46FB-A928-47969F99C583}" destId="{B5870B64-C4E7-437E-AE57-A00E1EB0C715}" srcOrd="0" destOrd="0" presId="urn:microsoft.com/office/officeart/2008/layout/TitlePictureLineup"/>
    <dgm:cxn modelId="{CFB7D468-BA4D-4982-AA25-5AAD3CC102A5}" type="presOf" srcId="{EC595F20-709D-47E6-AA0A-5A5193C167FA}" destId="{C50A692F-5F98-4D96-91BD-D01E681BAFB7}" srcOrd="0" destOrd="0" presId="urn:microsoft.com/office/officeart/2008/layout/TitlePictureLineup"/>
    <dgm:cxn modelId="{DE463511-75BC-450E-952C-C7AFF7EE1229}" type="presOf" srcId="{EF595902-7335-40D4-9BB1-0117C95D6E88}" destId="{F9308C8F-7257-442D-9EA0-696E1442ACE2}" srcOrd="0" destOrd="1" presId="urn:microsoft.com/office/officeart/2008/layout/TitlePictureLineup"/>
    <dgm:cxn modelId="{CE8A500C-D4CB-443D-9E6F-EA4A354EA44A}" srcId="{36AC74FF-9A36-4406-9504-8848FFCB94E7}" destId="{D9413954-D14D-4328-BB22-A54B06F2B314}" srcOrd="2" destOrd="0" parTransId="{1FEF8440-E550-4283-AF02-1570987B1EFE}" sibTransId="{3925D8F0-70CF-46B0-9968-398A2F221EEC}"/>
    <dgm:cxn modelId="{AF9722AD-5ECB-46E8-B3C4-F94B1E55A30E}" type="presOf" srcId="{F4C3EA4C-82BB-445A-9C27-43A2294B6F5E}" destId="{32ACF9BF-56F1-4D05-B07C-1F463486E745}" srcOrd="0" destOrd="2" presId="urn:microsoft.com/office/officeart/2008/layout/TitlePictureLineup"/>
    <dgm:cxn modelId="{4E5683D8-C848-4FC1-A514-A5C2BBCEFB13}" srcId="{36AC74FF-9A36-4406-9504-8848FFCB94E7}" destId="{EC595F20-709D-47E6-AA0A-5A5193C167FA}" srcOrd="1" destOrd="0" parTransId="{484111FC-B538-4B46-BC04-7EA5778581AA}" sibTransId="{15826186-75E0-4F48-A2D3-1153F48DDB79}"/>
    <dgm:cxn modelId="{D87646B6-F9D6-406B-8C46-8D063D9B9C1A}" type="presOf" srcId="{B83B5CD7-4BAB-41F3-B4C5-ABA88231B643}" destId="{F456BB36-A3BE-4B7C-A034-A5C94D3DB4C5}" srcOrd="0" destOrd="4" presId="urn:microsoft.com/office/officeart/2008/layout/TitlePictureLineup"/>
    <dgm:cxn modelId="{37D40A54-8FD4-40F5-8479-C9E5F4269B80}" srcId="{12594897-62EE-40A7-A74C-702AEC26E685}" destId="{5D5B64BC-4150-422F-8429-99610E7A25E1}" srcOrd="2" destOrd="0" parTransId="{F358532A-0E4C-475F-A762-EC4CD351112E}" sibTransId="{913BBAC0-D037-4C53-A38D-C87D32E74856}"/>
    <dgm:cxn modelId="{A2988F54-B773-42DA-92DC-C48A7743E3C1}" srcId="{12594897-62EE-40A7-A74C-702AEC26E685}" destId="{EC396DE1-99BC-4426-842F-CF3CAF31C7B5}" srcOrd="0" destOrd="0" parTransId="{9B221DC7-ADA5-42C4-AE2A-9BBA8C6C54D5}" sibTransId="{39D4B232-A97E-4FEF-87A1-5CF31A2C70FE}"/>
    <dgm:cxn modelId="{7ED56F36-842F-4F35-8B6A-CBEC9B77FE6B}" type="presOf" srcId="{7AC367DC-08C5-48D7-A1C9-3588E506CA2B}" destId="{F456BB36-A3BE-4B7C-A034-A5C94D3DB4C5}" srcOrd="0" destOrd="3" presId="urn:microsoft.com/office/officeart/2008/layout/TitlePictureLineup"/>
    <dgm:cxn modelId="{2775354C-3326-407F-98A8-6638FEFCA78A}" type="presOf" srcId="{05FC76C8-AC06-464B-8628-2BBE4F53AF20}" destId="{46255511-00DB-45AC-8B48-0DB46B64B0E2}" srcOrd="0" destOrd="0" presId="urn:microsoft.com/office/officeart/2008/layout/TitlePictureLineup"/>
    <dgm:cxn modelId="{591C1A6D-8154-4BA4-8405-28B7B343600D}" srcId="{36AC74FF-9A36-4406-9504-8848FFCB94E7}" destId="{FDABF68A-1483-46FB-A928-47969F99C583}" srcOrd="4" destOrd="0" parTransId="{6B2561FF-500E-4263-A806-A46425232624}" sibTransId="{6E3E3B7C-8592-4E2B-A23E-2ED152BF1929}"/>
    <dgm:cxn modelId="{A5D1FCE1-A82B-422E-A385-849A79D18BFD}" type="presOf" srcId="{D9413954-D14D-4328-BB22-A54B06F2B314}" destId="{F23E685F-B40A-49AF-8ECF-B825F7DFD1BA}" srcOrd="0" destOrd="0" presId="urn:microsoft.com/office/officeart/2008/layout/TitlePictureLineup"/>
    <dgm:cxn modelId="{06D2DE59-F5B1-4CA1-9A9A-4A7A117D1A1B}" srcId="{12594897-62EE-40A7-A74C-702AEC26E685}" destId="{36489ABF-0E65-400A-B97A-830ACB0A6D62}" srcOrd="1" destOrd="0" parTransId="{AC009BCA-8B59-45D8-81BC-6BFE4779DCFF}" sibTransId="{F048B47D-378B-49A7-B464-C8AC098A5947}"/>
    <dgm:cxn modelId="{2E89A8DD-F6F4-451D-96B0-9A3BE036ED8F}" srcId="{EC595F20-709D-47E6-AA0A-5A5193C167FA}" destId="{0D692E1F-B9F8-4815-B607-23C05CA3C191}" srcOrd="0" destOrd="0" parTransId="{10888E4C-9B5A-40E7-9AB9-5653A36F3AE2}" sibTransId="{5F3E9BCA-8A9E-419D-84AD-BC36869B502A}"/>
    <dgm:cxn modelId="{2C18B11E-9306-44B1-AA11-7D557C78901C}" type="presOf" srcId="{0D692E1F-B9F8-4815-B607-23C05CA3C191}" destId="{A33E2E86-2B30-4B54-A7F2-421DDEDA3805}" srcOrd="0" destOrd="0" presId="urn:microsoft.com/office/officeart/2008/layout/TitlePictureLineup"/>
    <dgm:cxn modelId="{8D5F46CA-AFDA-412B-92C2-4429DF981745}" type="presOf" srcId="{E7085976-A790-4B83-8641-91F1811F3E1D}" destId="{F9308C8F-7257-442D-9EA0-696E1442ACE2}" srcOrd="0" destOrd="0" presId="urn:microsoft.com/office/officeart/2008/layout/TitlePictureLineup"/>
    <dgm:cxn modelId="{DD83B0CB-77E5-48C2-AF25-B00C33BFF74C}" srcId="{D9413954-D14D-4328-BB22-A54B06F2B314}" destId="{5B8419DF-1384-401C-9335-7D7F648962DC}" srcOrd="0" destOrd="0" parTransId="{4CC8EEC1-4F50-423C-8DCE-2AD1BB37A8A7}" sibTransId="{1D0BF599-7020-4637-B4E1-61B997A3187D}"/>
    <dgm:cxn modelId="{30B7B699-1DC0-4C82-8D76-1A5D928A5D93}" type="presOf" srcId="{E7F96AD6-008F-4D62-A44E-DE76D35B9B8A}" destId="{A33E2E86-2B30-4B54-A7F2-421DDEDA3805}" srcOrd="0" destOrd="2" presId="urn:microsoft.com/office/officeart/2008/layout/TitlePictureLineup"/>
    <dgm:cxn modelId="{62BE5B7F-D00B-41C5-981A-B19402113339}" srcId="{36AC74FF-9A36-4406-9504-8848FFCB94E7}" destId="{12594897-62EE-40A7-A74C-702AEC26E685}" srcOrd="0" destOrd="0" parTransId="{4B5CBDF3-9578-41E9-8376-E12225E9D6B3}" sibTransId="{B1A2B839-23F4-4350-94F7-0BA22A6B6908}"/>
    <dgm:cxn modelId="{8BD04D75-5C06-4739-B28D-7ED72C0F98CA}" type="presOf" srcId="{88346AD4-11DA-4512-839C-3EADCDA4EC3E}" destId="{32ACF9BF-56F1-4D05-B07C-1F463486E745}" srcOrd="0" destOrd="0" presId="urn:microsoft.com/office/officeart/2008/layout/TitlePictureLineup"/>
    <dgm:cxn modelId="{13155DDD-CC9F-4BF6-B3A6-B5E7AE0CD647}" type="presOf" srcId="{12594897-62EE-40A7-A74C-702AEC26E685}" destId="{69D43044-192C-4A75-A794-78E40BA94243}" srcOrd="0" destOrd="0" presId="urn:microsoft.com/office/officeart/2008/layout/TitlePictureLineup"/>
    <dgm:cxn modelId="{F2A867DB-8A8A-4E79-BE12-FDC9EB991224}" srcId="{12594897-62EE-40A7-A74C-702AEC26E685}" destId="{B83B5CD7-4BAB-41F3-B4C5-ABA88231B643}" srcOrd="4" destOrd="0" parTransId="{D6880B93-034C-45D0-9404-903C04BD8F9F}" sibTransId="{CC206974-C5EB-4A57-AD00-495BA5B87831}"/>
    <dgm:cxn modelId="{CEFE2C1A-B242-4535-8E2E-6BCE06C868EE}" srcId="{D9413954-D14D-4328-BB22-A54B06F2B314}" destId="{2855FC1D-A075-423C-AC9A-B418167450EF}" srcOrd="1" destOrd="0" parTransId="{7774E5FF-4853-43A7-A472-FF2FEA1B7ED9}" sibTransId="{0CF76C37-FF97-47E3-BED2-CA3C9EFFEB98}"/>
    <dgm:cxn modelId="{6AD9802B-7607-41CB-A34E-E0B294AC8A96}" type="presOf" srcId="{36AC74FF-9A36-4406-9504-8848FFCB94E7}" destId="{13BC4776-599D-461E-AE86-C17B26F09F8B}" srcOrd="0" destOrd="0" presId="urn:microsoft.com/office/officeart/2008/layout/TitlePictureLineup"/>
    <dgm:cxn modelId="{0C7E010F-8524-4B45-8068-325B45215ABD}" type="presOf" srcId="{5B8419DF-1384-401C-9335-7D7F648962DC}" destId="{51970595-897F-4E2E-8A8F-6E85610AB066}" srcOrd="0" destOrd="0" presId="urn:microsoft.com/office/officeart/2008/layout/TitlePictureLineup"/>
    <dgm:cxn modelId="{7DA6228A-48FD-47C5-A296-4ECAB68C51EF}" srcId="{05FC76C8-AC06-464B-8628-2BBE4F53AF20}" destId="{EF595902-7335-40D4-9BB1-0117C95D6E88}" srcOrd="1" destOrd="0" parTransId="{F76BAB4D-EB7E-4FEA-8428-949711847F77}" sibTransId="{99EC4C6D-0772-423E-864C-9D25DF949743}"/>
    <dgm:cxn modelId="{6EEDF8D9-D92D-4857-A293-545B863F149C}" type="presOf" srcId="{5D5B64BC-4150-422F-8429-99610E7A25E1}" destId="{F456BB36-A3BE-4B7C-A034-A5C94D3DB4C5}" srcOrd="0" destOrd="2" presId="urn:microsoft.com/office/officeart/2008/layout/TitlePictureLineup"/>
    <dgm:cxn modelId="{12368717-7E17-4954-BBED-54E71000CFAE}" type="presOf" srcId="{EC396DE1-99BC-4426-842F-CF3CAF31C7B5}" destId="{F456BB36-A3BE-4B7C-A034-A5C94D3DB4C5}" srcOrd="0" destOrd="0" presId="urn:microsoft.com/office/officeart/2008/layout/TitlePictureLineup"/>
    <dgm:cxn modelId="{DE06FF3B-2CCC-4669-9134-176E5F7AF69C}" srcId="{FDABF68A-1483-46FB-A928-47969F99C583}" destId="{88346AD4-11DA-4512-839C-3EADCDA4EC3E}" srcOrd="0" destOrd="0" parTransId="{94050D2C-EFDB-491A-A8F7-D5756B22D56D}" sibTransId="{5BC362C2-7803-441D-B9E1-3C16EE821870}"/>
    <dgm:cxn modelId="{7BA55A55-2A21-40AE-9BCA-14BFFEA7D13F}" srcId="{FDABF68A-1483-46FB-A928-47969F99C583}" destId="{F4C3EA4C-82BB-445A-9C27-43A2294B6F5E}" srcOrd="2" destOrd="0" parTransId="{8B7DA490-5295-4749-BF2D-67D6C5868F4F}" sibTransId="{EEB0795E-DAF2-4680-A46D-C07471F7ED08}"/>
    <dgm:cxn modelId="{F40E3567-2D13-47C6-BC25-564EFD6AC6C8}" srcId="{FDABF68A-1483-46FB-A928-47969F99C583}" destId="{B95ED593-C5F3-42CF-8D4B-3D406F3417B1}" srcOrd="1" destOrd="0" parTransId="{A7B9A5F7-5DA1-491D-ACD8-BB89589EF955}" sibTransId="{0FA22089-D98D-44CC-95BE-0FC7EADC9E00}"/>
    <dgm:cxn modelId="{3C4FC826-BCC9-4132-BEC3-E715D10CE273}" srcId="{12594897-62EE-40A7-A74C-702AEC26E685}" destId="{7AC367DC-08C5-48D7-A1C9-3588E506CA2B}" srcOrd="3" destOrd="0" parTransId="{8C6E26DE-4958-4AAB-B7F3-C7629C24663C}" sibTransId="{561510FE-1B38-4755-8911-033288B67F5E}"/>
    <dgm:cxn modelId="{BB176BDE-D1BA-4D28-A5B0-11FA162955D6}" type="presParOf" srcId="{13BC4776-599D-461E-AE86-C17B26F09F8B}" destId="{338EE023-FEC4-467B-8CE9-B35C501E8827}" srcOrd="0" destOrd="0" presId="urn:microsoft.com/office/officeart/2008/layout/TitlePictureLineup"/>
    <dgm:cxn modelId="{0A869EDE-BBE2-4F9D-A3CD-622AFAB67252}" type="presParOf" srcId="{338EE023-FEC4-467B-8CE9-B35C501E8827}" destId="{732F940D-F1A1-4DFA-9E7E-476AF5495FC3}" srcOrd="0" destOrd="0" presId="urn:microsoft.com/office/officeart/2008/layout/TitlePictureLineup"/>
    <dgm:cxn modelId="{CDC3B8B0-13CB-4A05-8198-743CFD911B63}" type="presParOf" srcId="{338EE023-FEC4-467B-8CE9-B35C501E8827}" destId="{3F9C967C-C396-44F7-8F42-2B6948BD47DA}" srcOrd="1" destOrd="0" presId="urn:microsoft.com/office/officeart/2008/layout/TitlePictureLineup"/>
    <dgm:cxn modelId="{5213A4EF-D082-4BF1-AA35-9D51193B4C4E}" type="presParOf" srcId="{338EE023-FEC4-467B-8CE9-B35C501E8827}" destId="{F456BB36-A3BE-4B7C-A034-A5C94D3DB4C5}" srcOrd="2" destOrd="0" presId="urn:microsoft.com/office/officeart/2008/layout/TitlePictureLineup"/>
    <dgm:cxn modelId="{B47D69F5-38D5-4629-9FB0-CC52AE5CCF05}" type="presParOf" srcId="{338EE023-FEC4-467B-8CE9-B35C501E8827}" destId="{69D43044-192C-4A75-A794-78E40BA94243}" srcOrd="3" destOrd="0" presId="urn:microsoft.com/office/officeart/2008/layout/TitlePictureLineup"/>
    <dgm:cxn modelId="{6026F218-5476-4A46-8A13-D55B13401BA1}" type="presParOf" srcId="{13BC4776-599D-461E-AE86-C17B26F09F8B}" destId="{2FBC054D-7427-434C-8D98-397129531186}" srcOrd="1" destOrd="0" presId="urn:microsoft.com/office/officeart/2008/layout/TitlePictureLineup"/>
    <dgm:cxn modelId="{A342DCAB-1F37-4DC7-A5F1-972A75380FA7}" type="presParOf" srcId="{13BC4776-599D-461E-AE86-C17B26F09F8B}" destId="{4BF4BA90-CEC5-4DB0-92E8-833F15C679E9}" srcOrd="2" destOrd="0" presId="urn:microsoft.com/office/officeart/2008/layout/TitlePictureLineup"/>
    <dgm:cxn modelId="{51E98E5F-E578-4971-891E-4504ED8E782E}" type="presParOf" srcId="{4BF4BA90-CEC5-4DB0-92E8-833F15C679E9}" destId="{52D30075-7BD3-41D2-A1A6-4F649394B532}" srcOrd="0" destOrd="0" presId="urn:microsoft.com/office/officeart/2008/layout/TitlePictureLineup"/>
    <dgm:cxn modelId="{19915B03-E312-4F6D-8768-9EC6D6C8C731}" type="presParOf" srcId="{4BF4BA90-CEC5-4DB0-92E8-833F15C679E9}" destId="{D7646059-6E5B-43A7-9F8F-3E32C82B7787}" srcOrd="1" destOrd="0" presId="urn:microsoft.com/office/officeart/2008/layout/TitlePictureLineup"/>
    <dgm:cxn modelId="{2E757ECF-708D-4FBD-A993-61F2E4D3433C}" type="presParOf" srcId="{4BF4BA90-CEC5-4DB0-92E8-833F15C679E9}" destId="{A33E2E86-2B30-4B54-A7F2-421DDEDA3805}" srcOrd="2" destOrd="0" presId="urn:microsoft.com/office/officeart/2008/layout/TitlePictureLineup"/>
    <dgm:cxn modelId="{AA017A3B-536A-47C6-991A-A7F4CAEFA910}" type="presParOf" srcId="{4BF4BA90-CEC5-4DB0-92E8-833F15C679E9}" destId="{C50A692F-5F98-4D96-91BD-D01E681BAFB7}" srcOrd="3" destOrd="0" presId="urn:microsoft.com/office/officeart/2008/layout/TitlePictureLineup"/>
    <dgm:cxn modelId="{76F8C9B6-7199-489D-ABA4-34BBF1CFAE11}" type="presParOf" srcId="{13BC4776-599D-461E-AE86-C17B26F09F8B}" destId="{63C04AC2-CC88-4C62-A1EA-CE1ED7B609DC}" srcOrd="3" destOrd="0" presId="urn:microsoft.com/office/officeart/2008/layout/TitlePictureLineup"/>
    <dgm:cxn modelId="{D2CDAB13-C1C3-41FE-B0C7-6E0F35EA2EE0}" type="presParOf" srcId="{13BC4776-599D-461E-AE86-C17B26F09F8B}" destId="{DC209B9F-5ABF-4B8E-A18F-1778A9109667}" srcOrd="4" destOrd="0" presId="urn:microsoft.com/office/officeart/2008/layout/TitlePictureLineup"/>
    <dgm:cxn modelId="{995A52C0-0D2A-480A-98D0-88FC3BCCD3AA}" type="presParOf" srcId="{DC209B9F-5ABF-4B8E-A18F-1778A9109667}" destId="{206FBBAE-4DA4-4A01-BE9F-8F4068F4FD1D}" srcOrd="0" destOrd="0" presId="urn:microsoft.com/office/officeart/2008/layout/TitlePictureLineup"/>
    <dgm:cxn modelId="{423146EB-5465-4769-88FD-7D54BF7AD693}" type="presParOf" srcId="{DC209B9F-5ABF-4B8E-A18F-1778A9109667}" destId="{C204BAC3-7732-4028-999C-72DAE21FDB22}" srcOrd="1" destOrd="0" presId="urn:microsoft.com/office/officeart/2008/layout/TitlePictureLineup"/>
    <dgm:cxn modelId="{8D48D77B-8B41-4AD0-8314-90257133E9C5}" type="presParOf" srcId="{DC209B9F-5ABF-4B8E-A18F-1778A9109667}" destId="{51970595-897F-4E2E-8A8F-6E85610AB066}" srcOrd="2" destOrd="0" presId="urn:microsoft.com/office/officeart/2008/layout/TitlePictureLineup"/>
    <dgm:cxn modelId="{37A76809-A5A0-42AE-BE11-226857029130}" type="presParOf" srcId="{DC209B9F-5ABF-4B8E-A18F-1778A9109667}" destId="{F23E685F-B40A-49AF-8ECF-B825F7DFD1BA}" srcOrd="3" destOrd="0" presId="urn:microsoft.com/office/officeart/2008/layout/TitlePictureLineup"/>
    <dgm:cxn modelId="{FF8E397A-18F4-4B3B-9843-B8D427323D97}" type="presParOf" srcId="{13BC4776-599D-461E-AE86-C17B26F09F8B}" destId="{50294634-D314-46C6-A5FC-616F643F22A3}" srcOrd="5" destOrd="0" presId="urn:microsoft.com/office/officeart/2008/layout/TitlePictureLineup"/>
    <dgm:cxn modelId="{4382D6F7-86CC-4FA4-8662-9F8AC4B77EBD}" type="presParOf" srcId="{13BC4776-599D-461E-AE86-C17B26F09F8B}" destId="{BAB360A0-A7C1-4317-B87C-5AF44CAE8D70}" srcOrd="6" destOrd="0" presId="urn:microsoft.com/office/officeart/2008/layout/TitlePictureLineup"/>
    <dgm:cxn modelId="{E7D35730-C3CE-42A7-B93C-731C67220625}" type="presParOf" srcId="{BAB360A0-A7C1-4317-B87C-5AF44CAE8D70}" destId="{3506662A-2D4D-4E84-99A5-A84A6E96571B}" srcOrd="0" destOrd="0" presId="urn:microsoft.com/office/officeart/2008/layout/TitlePictureLineup"/>
    <dgm:cxn modelId="{609B3FE6-DA6F-4F7D-A7B6-2A0AE2EB6FDD}" type="presParOf" srcId="{BAB360A0-A7C1-4317-B87C-5AF44CAE8D70}" destId="{12E7D0E3-79E6-46C2-9A4C-56489710F6FC}" srcOrd="1" destOrd="0" presId="urn:microsoft.com/office/officeart/2008/layout/TitlePictureLineup"/>
    <dgm:cxn modelId="{5D4FBCB4-3C22-4CC4-8A19-B1A41D4815EC}" type="presParOf" srcId="{BAB360A0-A7C1-4317-B87C-5AF44CAE8D70}" destId="{F9308C8F-7257-442D-9EA0-696E1442ACE2}" srcOrd="2" destOrd="0" presId="urn:microsoft.com/office/officeart/2008/layout/TitlePictureLineup"/>
    <dgm:cxn modelId="{BE0C4F49-A09B-456C-A261-8BA5F010FAD9}" type="presParOf" srcId="{BAB360A0-A7C1-4317-B87C-5AF44CAE8D70}" destId="{46255511-00DB-45AC-8B48-0DB46B64B0E2}" srcOrd="3" destOrd="0" presId="urn:microsoft.com/office/officeart/2008/layout/TitlePictureLineup"/>
    <dgm:cxn modelId="{8319B043-983C-4033-9372-A694724157FB}" type="presParOf" srcId="{13BC4776-599D-461E-AE86-C17B26F09F8B}" destId="{32E157E0-115B-47EE-B041-959E6EF1E688}" srcOrd="7" destOrd="0" presId="urn:microsoft.com/office/officeart/2008/layout/TitlePictureLineup"/>
    <dgm:cxn modelId="{6CD356C0-24B6-478B-923C-707182516D4E}" type="presParOf" srcId="{13BC4776-599D-461E-AE86-C17B26F09F8B}" destId="{2E77BBD9-D6FE-4057-A97C-51939E4B77FF}" srcOrd="8" destOrd="0" presId="urn:microsoft.com/office/officeart/2008/layout/TitlePictureLineup"/>
    <dgm:cxn modelId="{35031661-DC64-4769-81AA-1849B6876FCC}" type="presParOf" srcId="{2E77BBD9-D6FE-4057-A97C-51939E4B77FF}" destId="{1D5CC37C-E6D5-468E-B9DE-1FA950C7E133}" srcOrd="0" destOrd="0" presId="urn:microsoft.com/office/officeart/2008/layout/TitlePictureLineup"/>
    <dgm:cxn modelId="{25E3F94F-8471-4A55-A3C2-C95C9E6EECED}" type="presParOf" srcId="{2E77BBD9-D6FE-4057-A97C-51939E4B77FF}" destId="{9E104FB4-E58F-4A86-9526-EA145FF5DF38}" srcOrd="1" destOrd="0" presId="urn:microsoft.com/office/officeart/2008/layout/TitlePictureLineup"/>
    <dgm:cxn modelId="{40E27B53-7580-478A-BECD-E4BE66C8DDA4}" type="presParOf" srcId="{2E77BBD9-D6FE-4057-A97C-51939E4B77FF}" destId="{32ACF9BF-56F1-4D05-B07C-1F463486E745}" srcOrd="2" destOrd="0" presId="urn:microsoft.com/office/officeart/2008/layout/TitlePictureLineup"/>
    <dgm:cxn modelId="{4E25AC72-7FF2-4F42-824C-3DDB2C203672}" type="presParOf" srcId="{2E77BBD9-D6FE-4057-A97C-51939E4B77FF}" destId="{B5870B64-C4E7-437E-AE57-A00E1EB0C71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6AC74FF-9A36-4406-9504-8848FFCB94E7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94897-62EE-40A7-A74C-702AEC26E685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Public Health (GSM2)</a:t>
          </a:r>
        </a:p>
      </dgm:t>
    </dgm:pt>
    <dgm:pt modelId="{4B5CBDF3-9578-41E9-8376-E12225E9D6B3}" type="parTrans" cxnId="{62BE5B7F-D00B-41C5-981A-B19402113339}">
      <dgm:prSet/>
      <dgm:spPr/>
      <dgm:t>
        <a:bodyPr/>
        <a:lstStyle/>
        <a:p>
          <a:endParaRPr lang="en-US"/>
        </a:p>
      </dgm:t>
    </dgm:pt>
    <dgm:pt modelId="{B1A2B839-23F4-4350-94F7-0BA22A6B6908}" type="sibTrans" cxnId="{62BE5B7F-D00B-41C5-981A-B19402113339}">
      <dgm:prSet/>
      <dgm:spPr/>
      <dgm:t>
        <a:bodyPr/>
        <a:lstStyle/>
        <a:p>
          <a:endParaRPr lang="en-US"/>
        </a:p>
      </dgm:t>
    </dgm:pt>
    <dgm:pt modelId="{05FC76C8-AC06-464B-8628-2BBE4F53AF2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Defense</a:t>
          </a:r>
        </a:p>
      </dgm:t>
    </dgm:pt>
    <dgm:pt modelId="{5D33B468-8EB1-42DC-9444-E63ACDF30B32}" type="parTrans" cxnId="{4A1749CF-F632-46D1-B869-DF05604D2DF1}">
      <dgm:prSet/>
      <dgm:spPr/>
      <dgm:t>
        <a:bodyPr/>
        <a:lstStyle/>
        <a:p>
          <a:endParaRPr lang="en-US"/>
        </a:p>
      </dgm:t>
    </dgm:pt>
    <dgm:pt modelId="{5EF413A5-0501-4B7D-A9E8-7C694FCE5CF5}" type="sibTrans" cxnId="{4A1749CF-F632-46D1-B869-DF05604D2DF1}">
      <dgm:prSet/>
      <dgm:spPr/>
      <dgm:t>
        <a:bodyPr/>
        <a:lstStyle/>
        <a:p>
          <a:endParaRPr lang="en-US"/>
        </a:p>
      </dgm:t>
    </dgm:pt>
    <dgm:pt modelId="{EC396DE1-99BC-4426-842F-CF3CAF31C7B5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Biotech</a:t>
          </a:r>
        </a:p>
      </dgm:t>
    </dgm:pt>
    <dgm:pt modelId="{9B221DC7-ADA5-42C4-AE2A-9BBA8C6C54D5}" type="parTrans" cxnId="{A2988F54-B773-42DA-92DC-C48A7743E3C1}">
      <dgm:prSet/>
      <dgm:spPr/>
      <dgm:t>
        <a:bodyPr/>
        <a:lstStyle/>
        <a:p>
          <a:endParaRPr lang="en-US"/>
        </a:p>
      </dgm:t>
    </dgm:pt>
    <dgm:pt modelId="{39D4B232-A97E-4FEF-87A1-5CF31A2C70FE}" type="sibTrans" cxnId="{A2988F54-B773-42DA-92DC-C48A7743E3C1}">
      <dgm:prSet/>
      <dgm:spPr/>
      <dgm:t>
        <a:bodyPr/>
        <a:lstStyle/>
        <a:p>
          <a:endParaRPr lang="en-US"/>
        </a:p>
      </dgm:t>
    </dgm:pt>
    <dgm:pt modelId="{36489ABF-0E65-400A-B97A-830ACB0A6D62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Genetic Engineering</a:t>
          </a:r>
        </a:p>
      </dgm:t>
    </dgm:pt>
    <dgm:pt modelId="{AC009BCA-8B59-45D8-81BC-6BFE4779DCFF}" type="parTrans" cxnId="{06D2DE59-F5B1-4CA1-9A9A-4A7A117D1A1B}">
      <dgm:prSet/>
      <dgm:spPr/>
      <dgm:t>
        <a:bodyPr/>
        <a:lstStyle/>
        <a:p>
          <a:endParaRPr lang="en-US"/>
        </a:p>
      </dgm:t>
    </dgm:pt>
    <dgm:pt modelId="{F048B47D-378B-49A7-B464-C8AC098A5947}" type="sibTrans" cxnId="{06D2DE59-F5B1-4CA1-9A9A-4A7A117D1A1B}">
      <dgm:prSet/>
      <dgm:spPr/>
      <dgm:t>
        <a:bodyPr/>
        <a:lstStyle/>
        <a:p>
          <a:endParaRPr lang="en-US"/>
        </a:p>
      </dgm:t>
    </dgm:pt>
    <dgm:pt modelId="{7AC367DC-08C5-48D7-A1C9-3588E506CA2B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Pharma- </a:t>
          </a:r>
          <a:r>
            <a:rPr lang="en-US" b="1" u="sng" strike="sngStrike" dirty="0">
              <a:latin typeface="Franklin Gothic Medium Cond" panose="020B0606030402020204" pitchFamily="34" charset="0"/>
            </a:rPr>
            <a:t>IPR</a:t>
          </a:r>
        </a:p>
      </dgm:t>
    </dgm:pt>
    <dgm:pt modelId="{8C6E26DE-4958-4AAB-B7F3-C7629C24663C}" type="parTrans" cxnId="{3C4FC826-BCC9-4132-BEC3-E715D10CE273}">
      <dgm:prSet/>
      <dgm:spPr/>
      <dgm:t>
        <a:bodyPr/>
        <a:lstStyle/>
        <a:p>
          <a:endParaRPr lang="en-US"/>
        </a:p>
      </dgm:t>
    </dgm:pt>
    <dgm:pt modelId="{561510FE-1B38-4755-8911-033288B67F5E}" type="sibTrans" cxnId="{3C4FC826-BCC9-4132-BEC3-E715D10CE273}">
      <dgm:prSet/>
      <dgm:spPr/>
      <dgm:t>
        <a:bodyPr/>
        <a:lstStyle/>
        <a:p>
          <a:endParaRPr lang="en-US"/>
        </a:p>
      </dgm:t>
    </dgm:pt>
    <dgm:pt modelId="{EC595F20-709D-47E6-AA0A-5A5193C167FA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IT (GS2, 3)</a:t>
          </a:r>
        </a:p>
      </dgm:t>
    </dgm:pt>
    <dgm:pt modelId="{484111FC-B538-4B46-BC04-7EA5778581AA}" type="parTrans" cxnId="{4E5683D8-C848-4FC1-A514-A5C2BBCEFB13}">
      <dgm:prSet/>
      <dgm:spPr/>
      <dgm:t>
        <a:bodyPr/>
        <a:lstStyle/>
        <a:p>
          <a:endParaRPr lang="en-US"/>
        </a:p>
      </dgm:t>
    </dgm:pt>
    <dgm:pt modelId="{15826186-75E0-4F48-A2D3-1153F48DDB79}" type="sibTrans" cxnId="{4E5683D8-C848-4FC1-A514-A5C2BBCEFB13}">
      <dgm:prSet/>
      <dgm:spPr/>
      <dgm:t>
        <a:bodyPr/>
        <a:lstStyle/>
        <a:p>
          <a:endParaRPr lang="en-US"/>
        </a:p>
      </dgm:t>
    </dgm:pt>
    <dgm:pt modelId="{5D5B64BC-4150-422F-8429-99610E7A25E1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Nanotech</a:t>
          </a:r>
        </a:p>
      </dgm:t>
    </dgm:pt>
    <dgm:pt modelId="{F358532A-0E4C-475F-A762-EC4CD351112E}" type="parTrans" cxnId="{37D40A54-8FD4-40F5-8479-C9E5F4269B80}">
      <dgm:prSet/>
      <dgm:spPr/>
      <dgm:t>
        <a:bodyPr/>
        <a:lstStyle/>
        <a:p>
          <a:endParaRPr lang="en-US"/>
        </a:p>
      </dgm:t>
    </dgm:pt>
    <dgm:pt modelId="{913BBAC0-D037-4C53-A38D-C87D32E74856}" type="sibTrans" cxnId="{37D40A54-8FD4-40F5-8479-C9E5F4269B80}">
      <dgm:prSet/>
      <dgm:spPr/>
      <dgm:t>
        <a:bodyPr/>
        <a:lstStyle/>
        <a:p>
          <a:endParaRPr lang="en-US"/>
        </a:p>
      </dgm:t>
    </dgm:pt>
    <dgm:pt modelId="{E7085976-A790-4B83-8641-91F1811F3E1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Jt. Exercises</a:t>
          </a:r>
        </a:p>
      </dgm:t>
    </dgm:pt>
    <dgm:pt modelId="{B2029B8C-B439-41D5-8009-D00042C84761}" type="parTrans" cxnId="{44AE9F0C-C483-4B08-B2D7-8EA684E2B087}">
      <dgm:prSet/>
      <dgm:spPr/>
      <dgm:t>
        <a:bodyPr/>
        <a:lstStyle/>
        <a:p>
          <a:endParaRPr lang="en-US"/>
        </a:p>
      </dgm:t>
    </dgm:pt>
    <dgm:pt modelId="{4FEE21E0-E9D0-4288-BA2F-3E3B3AA4C07A}" type="sibTrans" cxnId="{44AE9F0C-C483-4B08-B2D7-8EA684E2B087}">
      <dgm:prSet/>
      <dgm:spPr/>
      <dgm:t>
        <a:bodyPr/>
        <a:lstStyle/>
        <a:p>
          <a:endParaRPr lang="en-US"/>
        </a:p>
      </dgm:t>
    </dgm:pt>
    <dgm:pt modelId="{EF595902-7335-40D4-9BB1-0117C95D6E8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Inventions</a:t>
          </a:r>
        </a:p>
      </dgm:t>
    </dgm:pt>
    <dgm:pt modelId="{F76BAB4D-EB7E-4FEA-8428-949711847F77}" type="parTrans" cxnId="{7DA6228A-48FD-47C5-A296-4ECAB68C51EF}">
      <dgm:prSet/>
      <dgm:spPr/>
      <dgm:t>
        <a:bodyPr/>
        <a:lstStyle/>
        <a:p>
          <a:endParaRPr lang="en-US"/>
        </a:p>
      </dgm:t>
    </dgm:pt>
    <dgm:pt modelId="{99EC4C6D-0772-423E-864C-9D25DF949743}" type="sibTrans" cxnId="{7DA6228A-48FD-47C5-A296-4ECAB68C51EF}">
      <dgm:prSet/>
      <dgm:spPr/>
      <dgm:t>
        <a:bodyPr/>
        <a:lstStyle/>
        <a:p>
          <a:endParaRPr lang="en-US"/>
        </a:p>
      </dgm:t>
    </dgm:pt>
    <dgm:pt modelId="{D9413954-D14D-4328-BB22-A54B06F2B31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Space</a:t>
          </a:r>
        </a:p>
      </dgm:t>
    </dgm:pt>
    <dgm:pt modelId="{1FEF8440-E550-4283-AF02-1570987B1EFE}" type="parTrans" cxnId="{CE8A500C-D4CB-443D-9E6F-EA4A354EA44A}">
      <dgm:prSet/>
      <dgm:spPr/>
      <dgm:t>
        <a:bodyPr/>
        <a:lstStyle/>
        <a:p>
          <a:endParaRPr lang="en-US"/>
        </a:p>
      </dgm:t>
    </dgm:pt>
    <dgm:pt modelId="{3925D8F0-70CF-46B0-9968-398A2F221EEC}" type="sibTrans" cxnId="{CE8A500C-D4CB-443D-9E6F-EA4A354EA44A}">
      <dgm:prSet/>
      <dgm:spPr/>
      <dgm:t>
        <a:bodyPr/>
        <a:lstStyle/>
        <a:p>
          <a:endParaRPr lang="en-US"/>
        </a:p>
      </dgm:t>
    </dgm:pt>
    <dgm:pt modelId="{2855FC1D-A075-423C-AC9A-B418167450E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Universe</a:t>
          </a:r>
        </a:p>
      </dgm:t>
    </dgm:pt>
    <dgm:pt modelId="{7774E5FF-4853-43A7-A472-FF2FEA1B7ED9}" type="parTrans" cxnId="{CEFE2C1A-B242-4535-8E2E-6BCE06C868EE}">
      <dgm:prSet/>
      <dgm:spPr/>
      <dgm:t>
        <a:bodyPr/>
        <a:lstStyle/>
        <a:p>
          <a:endParaRPr lang="en-US"/>
        </a:p>
      </dgm:t>
    </dgm:pt>
    <dgm:pt modelId="{0CF76C37-FF97-47E3-BED2-CA3C9EFFEB98}" type="sibTrans" cxnId="{CEFE2C1A-B242-4535-8E2E-6BCE06C868EE}">
      <dgm:prSet/>
      <dgm:spPr/>
      <dgm:t>
        <a:bodyPr/>
        <a:lstStyle/>
        <a:p>
          <a:endParaRPr lang="en-US"/>
        </a:p>
      </dgm:t>
    </dgm:pt>
    <dgm:pt modelId="{5B8419DF-1384-401C-9335-7D7F648962D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ISRO,NASA</a:t>
          </a:r>
        </a:p>
      </dgm:t>
    </dgm:pt>
    <dgm:pt modelId="{4CC8EEC1-4F50-423C-8DCE-2AD1BB37A8A7}" type="parTrans" cxnId="{DD83B0CB-77E5-48C2-AF25-B00C33BFF74C}">
      <dgm:prSet/>
      <dgm:spPr/>
      <dgm:t>
        <a:bodyPr/>
        <a:lstStyle/>
        <a:p>
          <a:endParaRPr lang="en-US"/>
        </a:p>
      </dgm:t>
    </dgm:pt>
    <dgm:pt modelId="{1D0BF599-7020-4637-B4E1-61B997A3187D}" type="sibTrans" cxnId="{DD83B0CB-77E5-48C2-AF25-B00C33BFF74C}">
      <dgm:prSet/>
      <dgm:spPr/>
      <dgm:t>
        <a:bodyPr/>
        <a:lstStyle/>
        <a:p>
          <a:endParaRPr lang="en-US"/>
        </a:p>
      </dgm:t>
    </dgm:pt>
    <dgm:pt modelId="{0D692E1F-B9F8-4815-B607-23C05CA3C191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GS2-E-gov.</a:t>
          </a:r>
        </a:p>
      </dgm:t>
    </dgm:pt>
    <dgm:pt modelId="{10888E4C-9B5A-40E7-9AB9-5653A36F3AE2}" type="parTrans" cxnId="{2E89A8DD-F6F4-451D-96B0-9A3BE036ED8F}">
      <dgm:prSet/>
      <dgm:spPr/>
      <dgm:t>
        <a:bodyPr/>
        <a:lstStyle/>
        <a:p>
          <a:endParaRPr lang="en-US"/>
        </a:p>
      </dgm:t>
    </dgm:pt>
    <dgm:pt modelId="{5F3E9BCA-8A9E-419D-84AD-BC36869B502A}" type="sibTrans" cxnId="{2E89A8DD-F6F4-451D-96B0-9A3BE036ED8F}">
      <dgm:prSet/>
      <dgm:spPr/>
      <dgm:t>
        <a:bodyPr/>
        <a:lstStyle/>
        <a:p>
          <a:endParaRPr lang="en-US"/>
        </a:p>
      </dgm:t>
    </dgm:pt>
    <dgm:pt modelId="{AFE8D563-B5C2-443D-9D5A-B34D9AA3B410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GS3-Security</a:t>
          </a:r>
        </a:p>
      </dgm:t>
    </dgm:pt>
    <dgm:pt modelId="{91129954-612A-4517-B783-0C15C0AAC173}" type="parTrans" cxnId="{AD8F91A5-D27D-403E-A3D0-BBFC3AE352B7}">
      <dgm:prSet/>
      <dgm:spPr/>
      <dgm:t>
        <a:bodyPr/>
        <a:lstStyle/>
        <a:p>
          <a:endParaRPr lang="en-US"/>
        </a:p>
      </dgm:t>
    </dgm:pt>
    <dgm:pt modelId="{93E13E1C-0303-4E1B-8CA0-2529C07F79C8}" type="sibTrans" cxnId="{AD8F91A5-D27D-403E-A3D0-BBFC3AE352B7}">
      <dgm:prSet/>
      <dgm:spPr/>
      <dgm:t>
        <a:bodyPr/>
        <a:lstStyle/>
        <a:p>
          <a:endParaRPr lang="en-US"/>
        </a:p>
      </dgm:t>
    </dgm:pt>
    <dgm:pt modelId="{E7F96AD6-008F-4D62-A44E-DE76D35B9B8A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Innovation</a:t>
          </a:r>
        </a:p>
      </dgm:t>
    </dgm:pt>
    <dgm:pt modelId="{598AC2C2-C2CB-4C21-BBB6-A2F142D7BF11}" type="parTrans" cxnId="{F7D43473-4F7C-41A7-8F84-DFAFDC5B2925}">
      <dgm:prSet/>
      <dgm:spPr/>
      <dgm:t>
        <a:bodyPr/>
        <a:lstStyle/>
        <a:p>
          <a:endParaRPr lang="en-US"/>
        </a:p>
      </dgm:t>
    </dgm:pt>
    <dgm:pt modelId="{C849C737-938E-4403-8361-2AA2316DFE70}" type="sibTrans" cxnId="{F7D43473-4F7C-41A7-8F84-DFAFDC5B2925}">
      <dgm:prSet/>
      <dgm:spPr/>
      <dgm:t>
        <a:bodyPr/>
        <a:lstStyle/>
        <a:p>
          <a:endParaRPr lang="en-US"/>
        </a:p>
      </dgm:t>
    </dgm:pt>
    <dgm:pt modelId="{B83B5CD7-4BAB-41F3-B4C5-ABA88231B643}">
      <dgm:prSet phldrT="[Text]"/>
      <dgm:spPr/>
      <dgm:t>
        <a:bodyPr/>
        <a:lstStyle/>
        <a:p>
          <a:r>
            <a:rPr lang="en-US" b="1" u="sng" strike="sngStrike" dirty="0">
              <a:latin typeface="Franklin Gothic Medium Cond" panose="020B0606030402020204" pitchFamily="34" charset="0"/>
            </a:rPr>
            <a:t>Schemes-policies</a:t>
          </a:r>
        </a:p>
      </dgm:t>
    </dgm:pt>
    <dgm:pt modelId="{D6880B93-034C-45D0-9404-903C04BD8F9F}" type="parTrans" cxnId="{F2A867DB-8A8A-4E79-BE12-FDC9EB991224}">
      <dgm:prSet/>
      <dgm:spPr/>
      <dgm:t>
        <a:bodyPr/>
        <a:lstStyle/>
        <a:p>
          <a:endParaRPr lang="en-US"/>
        </a:p>
      </dgm:t>
    </dgm:pt>
    <dgm:pt modelId="{CC206974-C5EB-4A57-AD00-495BA5B87831}" type="sibTrans" cxnId="{F2A867DB-8A8A-4E79-BE12-FDC9EB991224}">
      <dgm:prSet/>
      <dgm:spPr/>
      <dgm:t>
        <a:bodyPr/>
        <a:lstStyle/>
        <a:p>
          <a:endParaRPr lang="en-US"/>
        </a:p>
      </dgm:t>
    </dgm:pt>
    <dgm:pt modelId="{FDABF68A-1483-46FB-A928-47969F99C583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Engg</a:t>
          </a:r>
          <a:r>
            <a:rPr lang="en-US" dirty="0">
              <a:latin typeface="Franklin Gothic Medium Cond" panose="020B0606030402020204" pitchFamily="34" charset="0"/>
            </a:rPr>
            <a:t>./R&amp;D</a:t>
          </a:r>
        </a:p>
      </dgm:t>
    </dgm:pt>
    <dgm:pt modelId="{6B2561FF-500E-4263-A806-A46425232624}" type="parTrans" cxnId="{591C1A6D-8154-4BA4-8405-28B7B343600D}">
      <dgm:prSet/>
      <dgm:spPr/>
      <dgm:t>
        <a:bodyPr/>
        <a:lstStyle/>
        <a:p>
          <a:endParaRPr lang="en-US"/>
        </a:p>
      </dgm:t>
    </dgm:pt>
    <dgm:pt modelId="{6E3E3B7C-8592-4E2B-A23E-2ED152BF1929}" type="sibTrans" cxnId="{591C1A6D-8154-4BA4-8405-28B7B343600D}">
      <dgm:prSet/>
      <dgm:spPr/>
      <dgm:t>
        <a:bodyPr/>
        <a:lstStyle/>
        <a:p>
          <a:endParaRPr lang="en-US"/>
        </a:p>
      </dgm:t>
    </dgm:pt>
    <dgm:pt modelId="{88346AD4-11DA-4512-839C-3EADCDA4EC3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Energy / pollution</a:t>
          </a:r>
        </a:p>
      </dgm:t>
    </dgm:pt>
    <dgm:pt modelId="{94050D2C-EFDB-491A-A8F7-D5756B22D56D}" type="parTrans" cxnId="{DE06FF3B-2CCC-4669-9134-176E5F7AF69C}">
      <dgm:prSet/>
      <dgm:spPr/>
      <dgm:t>
        <a:bodyPr/>
        <a:lstStyle/>
        <a:p>
          <a:endParaRPr lang="en-US"/>
        </a:p>
      </dgm:t>
    </dgm:pt>
    <dgm:pt modelId="{5BC362C2-7803-441D-B9E1-3C16EE821870}" type="sibTrans" cxnId="{DE06FF3B-2CCC-4669-9134-176E5F7AF69C}">
      <dgm:prSet/>
      <dgm:spPr/>
      <dgm:t>
        <a:bodyPr/>
        <a:lstStyle/>
        <a:p>
          <a:endParaRPr lang="en-US"/>
        </a:p>
      </dgm:t>
    </dgm:pt>
    <dgm:pt modelId="{B95ED593-C5F3-42CF-8D4B-3D406F3417B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Agri., Automobile</a:t>
          </a:r>
        </a:p>
      </dgm:t>
    </dgm:pt>
    <dgm:pt modelId="{A7B9A5F7-5DA1-491D-ACD8-BB89589EF955}" type="parTrans" cxnId="{F40E3567-2D13-47C6-BC25-564EFD6AC6C8}">
      <dgm:prSet/>
      <dgm:spPr/>
      <dgm:t>
        <a:bodyPr/>
        <a:lstStyle/>
        <a:p>
          <a:endParaRPr lang="en-US"/>
        </a:p>
      </dgm:t>
    </dgm:pt>
    <dgm:pt modelId="{0FA22089-D98D-44CC-95BE-0FC7EADC9E00}" type="sibTrans" cxnId="{F40E3567-2D13-47C6-BC25-564EFD6AC6C8}">
      <dgm:prSet/>
      <dgm:spPr/>
      <dgm:t>
        <a:bodyPr/>
        <a:lstStyle/>
        <a:p>
          <a:endParaRPr lang="en-US"/>
        </a:p>
      </dgm:t>
    </dgm:pt>
    <dgm:pt modelId="{13BC4776-599D-461E-AE86-C17B26F09F8B}" type="pres">
      <dgm:prSet presAssocID="{36AC74FF-9A36-4406-9504-8848FFCB94E7}" presName="Name0" presStyleCnt="0">
        <dgm:presLayoutVars>
          <dgm:dir/>
        </dgm:presLayoutVars>
      </dgm:prSet>
      <dgm:spPr/>
    </dgm:pt>
    <dgm:pt modelId="{338EE023-FEC4-467B-8CE9-B35C501E8827}" type="pres">
      <dgm:prSet presAssocID="{12594897-62EE-40A7-A74C-702AEC26E685}" presName="composite" presStyleCnt="0"/>
      <dgm:spPr/>
    </dgm:pt>
    <dgm:pt modelId="{732F940D-F1A1-4DFA-9E7E-476AF5495FC3}" type="pres">
      <dgm:prSet presAssocID="{12594897-62EE-40A7-A74C-702AEC26E685}" presName="Accent" presStyleLbl="alignAcc1" presStyleIdx="0" presStyleCnt="5"/>
      <dgm:spPr/>
    </dgm:pt>
    <dgm:pt modelId="{3F9C967C-C396-44F7-8F42-2B6948BD47DA}" type="pres">
      <dgm:prSet presAssocID="{12594897-62EE-40A7-A74C-702AEC26E685}" presName="Image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456BB36-A3BE-4B7C-A034-A5C94D3DB4C5}" type="pres">
      <dgm:prSet presAssocID="{12594897-62EE-40A7-A74C-702AEC26E685}" presName="Child" presStyleLbl="revTx" presStyleIdx="0" presStyleCnt="5">
        <dgm:presLayoutVars>
          <dgm:bulletEnabled val="1"/>
        </dgm:presLayoutVars>
      </dgm:prSet>
      <dgm:spPr/>
    </dgm:pt>
    <dgm:pt modelId="{69D43044-192C-4A75-A794-78E40BA94243}" type="pres">
      <dgm:prSet presAssocID="{12594897-62EE-40A7-A74C-702AEC26E685}" presName="Parent" presStyleLbl="alignNode1" presStyleIdx="0" presStyleCnt="5">
        <dgm:presLayoutVars>
          <dgm:bulletEnabled val="1"/>
        </dgm:presLayoutVars>
      </dgm:prSet>
      <dgm:spPr/>
    </dgm:pt>
    <dgm:pt modelId="{2FBC054D-7427-434C-8D98-397129531186}" type="pres">
      <dgm:prSet presAssocID="{B1A2B839-23F4-4350-94F7-0BA22A6B6908}" presName="sibTrans" presStyleCnt="0"/>
      <dgm:spPr/>
    </dgm:pt>
    <dgm:pt modelId="{4BF4BA90-CEC5-4DB0-92E8-833F15C679E9}" type="pres">
      <dgm:prSet presAssocID="{EC595F20-709D-47E6-AA0A-5A5193C167FA}" presName="composite" presStyleCnt="0"/>
      <dgm:spPr/>
    </dgm:pt>
    <dgm:pt modelId="{52D30075-7BD3-41D2-A1A6-4F649394B532}" type="pres">
      <dgm:prSet presAssocID="{EC595F20-709D-47E6-AA0A-5A5193C167FA}" presName="Accent" presStyleLbl="alignAcc1" presStyleIdx="1" presStyleCnt="5"/>
      <dgm:spPr/>
    </dgm:pt>
    <dgm:pt modelId="{D7646059-6E5B-43A7-9F8F-3E32C82B7787}" type="pres">
      <dgm:prSet presAssocID="{EC595F20-709D-47E6-AA0A-5A5193C167FA}" presName="Image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33E2E86-2B30-4B54-A7F2-421DDEDA3805}" type="pres">
      <dgm:prSet presAssocID="{EC595F20-709D-47E6-AA0A-5A5193C167FA}" presName="Child" presStyleLbl="revTx" presStyleIdx="1" presStyleCnt="5">
        <dgm:presLayoutVars>
          <dgm:bulletEnabled val="1"/>
        </dgm:presLayoutVars>
      </dgm:prSet>
      <dgm:spPr/>
    </dgm:pt>
    <dgm:pt modelId="{C50A692F-5F98-4D96-91BD-D01E681BAFB7}" type="pres">
      <dgm:prSet presAssocID="{EC595F20-709D-47E6-AA0A-5A5193C167FA}" presName="Parent" presStyleLbl="alignNode1" presStyleIdx="1" presStyleCnt="5">
        <dgm:presLayoutVars>
          <dgm:bulletEnabled val="1"/>
        </dgm:presLayoutVars>
      </dgm:prSet>
      <dgm:spPr/>
    </dgm:pt>
    <dgm:pt modelId="{63C04AC2-CC88-4C62-A1EA-CE1ED7B609DC}" type="pres">
      <dgm:prSet presAssocID="{15826186-75E0-4F48-A2D3-1153F48DDB79}" presName="sibTrans" presStyleCnt="0"/>
      <dgm:spPr/>
    </dgm:pt>
    <dgm:pt modelId="{DC209B9F-5ABF-4B8E-A18F-1778A9109667}" type="pres">
      <dgm:prSet presAssocID="{D9413954-D14D-4328-BB22-A54B06F2B314}" presName="composite" presStyleCnt="0"/>
      <dgm:spPr/>
    </dgm:pt>
    <dgm:pt modelId="{206FBBAE-4DA4-4A01-BE9F-8F4068F4FD1D}" type="pres">
      <dgm:prSet presAssocID="{D9413954-D14D-4328-BB22-A54B06F2B314}" presName="Accent" presStyleLbl="alignAcc1" presStyleIdx="2" presStyleCnt="5"/>
      <dgm:spPr/>
    </dgm:pt>
    <dgm:pt modelId="{C204BAC3-7732-4028-999C-72DAE21FDB22}" type="pres">
      <dgm:prSet presAssocID="{D9413954-D14D-4328-BB22-A54B06F2B314}" presName="Image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1970595-897F-4E2E-8A8F-6E85610AB066}" type="pres">
      <dgm:prSet presAssocID="{D9413954-D14D-4328-BB22-A54B06F2B314}" presName="Child" presStyleLbl="revTx" presStyleIdx="2" presStyleCnt="5">
        <dgm:presLayoutVars>
          <dgm:bulletEnabled val="1"/>
        </dgm:presLayoutVars>
      </dgm:prSet>
      <dgm:spPr/>
    </dgm:pt>
    <dgm:pt modelId="{F23E685F-B40A-49AF-8ECF-B825F7DFD1BA}" type="pres">
      <dgm:prSet presAssocID="{D9413954-D14D-4328-BB22-A54B06F2B314}" presName="Parent" presStyleLbl="alignNode1" presStyleIdx="2" presStyleCnt="5">
        <dgm:presLayoutVars>
          <dgm:bulletEnabled val="1"/>
        </dgm:presLayoutVars>
      </dgm:prSet>
      <dgm:spPr/>
    </dgm:pt>
    <dgm:pt modelId="{50294634-D314-46C6-A5FC-616F643F22A3}" type="pres">
      <dgm:prSet presAssocID="{3925D8F0-70CF-46B0-9968-398A2F221EEC}" presName="sibTrans" presStyleCnt="0"/>
      <dgm:spPr/>
    </dgm:pt>
    <dgm:pt modelId="{BAB360A0-A7C1-4317-B87C-5AF44CAE8D70}" type="pres">
      <dgm:prSet presAssocID="{05FC76C8-AC06-464B-8628-2BBE4F53AF20}" presName="composite" presStyleCnt="0"/>
      <dgm:spPr/>
    </dgm:pt>
    <dgm:pt modelId="{3506662A-2D4D-4E84-99A5-A84A6E96571B}" type="pres">
      <dgm:prSet presAssocID="{05FC76C8-AC06-464B-8628-2BBE4F53AF20}" presName="Accent" presStyleLbl="alignAcc1" presStyleIdx="3" presStyleCnt="5"/>
      <dgm:spPr/>
    </dgm:pt>
    <dgm:pt modelId="{12E7D0E3-79E6-46C2-9A4C-56489710F6FC}" type="pres">
      <dgm:prSet presAssocID="{05FC76C8-AC06-464B-8628-2BBE4F53AF20}" presName="Image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9308C8F-7257-442D-9EA0-696E1442ACE2}" type="pres">
      <dgm:prSet presAssocID="{05FC76C8-AC06-464B-8628-2BBE4F53AF20}" presName="Child" presStyleLbl="revTx" presStyleIdx="3" presStyleCnt="5">
        <dgm:presLayoutVars>
          <dgm:bulletEnabled val="1"/>
        </dgm:presLayoutVars>
      </dgm:prSet>
      <dgm:spPr/>
    </dgm:pt>
    <dgm:pt modelId="{46255511-00DB-45AC-8B48-0DB46B64B0E2}" type="pres">
      <dgm:prSet presAssocID="{05FC76C8-AC06-464B-8628-2BBE4F53AF20}" presName="Parent" presStyleLbl="alignNode1" presStyleIdx="3" presStyleCnt="5">
        <dgm:presLayoutVars>
          <dgm:bulletEnabled val="1"/>
        </dgm:presLayoutVars>
      </dgm:prSet>
      <dgm:spPr/>
    </dgm:pt>
    <dgm:pt modelId="{32E157E0-115B-47EE-B041-959E6EF1E688}" type="pres">
      <dgm:prSet presAssocID="{5EF413A5-0501-4B7D-A9E8-7C694FCE5CF5}" presName="sibTrans" presStyleCnt="0"/>
      <dgm:spPr/>
    </dgm:pt>
    <dgm:pt modelId="{2E77BBD9-D6FE-4057-A97C-51939E4B77FF}" type="pres">
      <dgm:prSet presAssocID="{FDABF68A-1483-46FB-A928-47969F99C583}" presName="composite" presStyleCnt="0"/>
      <dgm:spPr/>
    </dgm:pt>
    <dgm:pt modelId="{1D5CC37C-E6D5-468E-B9DE-1FA950C7E133}" type="pres">
      <dgm:prSet presAssocID="{FDABF68A-1483-46FB-A928-47969F99C583}" presName="Accent" presStyleLbl="alignAcc1" presStyleIdx="4" presStyleCnt="5"/>
      <dgm:spPr/>
    </dgm:pt>
    <dgm:pt modelId="{9E104FB4-E58F-4A86-9526-EA145FF5DF38}" type="pres">
      <dgm:prSet presAssocID="{FDABF68A-1483-46FB-A928-47969F99C583}" presName="Image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2ACF9BF-56F1-4D05-B07C-1F463486E745}" type="pres">
      <dgm:prSet presAssocID="{FDABF68A-1483-46FB-A928-47969F99C583}" presName="Child" presStyleLbl="revTx" presStyleIdx="4" presStyleCnt="5">
        <dgm:presLayoutVars>
          <dgm:bulletEnabled val="1"/>
        </dgm:presLayoutVars>
      </dgm:prSet>
      <dgm:spPr/>
    </dgm:pt>
    <dgm:pt modelId="{B5870B64-C4E7-437E-AE57-A00E1EB0C715}" type="pres">
      <dgm:prSet presAssocID="{FDABF68A-1483-46FB-A928-47969F99C583}" presName="Parent" presStyleLbl="alignNode1" presStyleIdx="4" presStyleCnt="5">
        <dgm:presLayoutVars>
          <dgm:bulletEnabled val="1"/>
        </dgm:presLayoutVars>
      </dgm:prSet>
      <dgm:spPr/>
    </dgm:pt>
  </dgm:ptLst>
  <dgm:cxnLst>
    <dgm:cxn modelId="{ED27B6FA-AA94-43EC-BF86-F44C0FCAE541}" type="presOf" srcId="{AFE8D563-B5C2-443D-9D5A-B34D9AA3B410}" destId="{A33E2E86-2B30-4B54-A7F2-421DDEDA3805}" srcOrd="0" destOrd="1" presId="urn:microsoft.com/office/officeart/2008/layout/TitlePictureLineup"/>
    <dgm:cxn modelId="{3C4FC826-BCC9-4132-BEC3-E715D10CE273}" srcId="{12594897-62EE-40A7-A74C-702AEC26E685}" destId="{7AC367DC-08C5-48D7-A1C9-3588E506CA2B}" srcOrd="3" destOrd="0" parTransId="{8C6E26DE-4958-4AAB-B7F3-C7629C24663C}" sibTransId="{561510FE-1B38-4755-8911-033288B67F5E}"/>
    <dgm:cxn modelId="{CEFE2C1A-B242-4535-8E2E-6BCE06C868EE}" srcId="{D9413954-D14D-4328-BB22-A54B06F2B314}" destId="{2855FC1D-A075-423C-AC9A-B418167450EF}" srcOrd="1" destOrd="0" parTransId="{7774E5FF-4853-43A7-A472-FF2FEA1B7ED9}" sibTransId="{0CF76C37-FF97-47E3-BED2-CA3C9EFFEB98}"/>
    <dgm:cxn modelId="{12368717-7E17-4954-BBED-54E71000CFAE}" type="presOf" srcId="{EC396DE1-99BC-4426-842F-CF3CAF31C7B5}" destId="{F456BB36-A3BE-4B7C-A034-A5C94D3DB4C5}" srcOrd="0" destOrd="0" presId="urn:microsoft.com/office/officeart/2008/layout/TitlePictureLineup"/>
    <dgm:cxn modelId="{6EEDF8D9-D92D-4857-A293-545B863F149C}" type="presOf" srcId="{5D5B64BC-4150-422F-8429-99610E7A25E1}" destId="{F456BB36-A3BE-4B7C-A034-A5C94D3DB4C5}" srcOrd="0" destOrd="2" presId="urn:microsoft.com/office/officeart/2008/layout/TitlePictureLineup"/>
    <dgm:cxn modelId="{37D40A54-8FD4-40F5-8479-C9E5F4269B80}" srcId="{12594897-62EE-40A7-A74C-702AEC26E685}" destId="{5D5B64BC-4150-422F-8429-99610E7A25E1}" srcOrd="2" destOrd="0" parTransId="{F358532A-0E4C-475F-A762-EC4CD351112E}" sibTransId="{913BBAC0-D037-4C53-A38D-C87D32E74856}"/>
    <dgm:cxn modelId="{C342117E-3288-47C4-A9F1-98AC71973364}" type="presOf" srcId="{B95ED593-C5F3-42CF-8D4B-3D406F3417B1}" destId="{32ACF9BF-56F1-4D05-B07C-1F463486E745}" srcOrd="0" destOrd="1" presId="urn:microsoft.com/office/officeart/2008/layout/TitlePictureLineup"/>
    <dgm:cxn modelId="{591C1A6D-8154-4BA4-8405-28B7B343600D}" srcId="{36AC74FF-9A36-4406-9504-8848FFCB94E7}" destId="{FDABF68A-1483-46FB-A928-47969F99C583}" srcOrd="4" destOrd="0" parTransId="{6B2561FF-500E-4263-A806-A46425232624}" sibTransId="{6E3E3B7C-8592-4E2B-A23E-2ED152BF1929}"/>
    <dgm:cxn modelId="{2E89A8DD-F6F4-451D-96B0-9A3BE036ED8F}" srcId="{EC595F20-709D-47E6-AA0A-5A5193C167FA}" destId="{0D692E1F-B9F8-4815-B607-23C05CA3C191}" srcOrd="0" destOrd="0" parTransId="{10888E4C-9B5A-40E7-9AB9-5653A36F3AE2}" sibTransId="{5F3E9BCA-8A9E-419D-84AD-BC36869B502A}"/>
    <dgm:cxn modelId="{F2A867DB-8A8A-4E79-BE12-FDC9EB991224}" srcId="{12594897-62EE-40A7-A74C-702AEC26E685}" destId="{B83B5CD7-4BAB-41F3-B4C5-ABA88231B643}" srcOrd="4" destOrd="0" parTransId="{D6880B93-034C-45D0-9404-903C04BD8F9F}" sibTransId="{CC206974-C5EB-4A57-AD00-495BA5B87831}"/>
    <dgm:cxn modelId="{30B7B699-1DC0-4C82-8D76-1A5D928A5D93}" type="presOf" srcId="{E7F96AD6-008F-4D62-A44E-DE76D35B9B8A}" destId="{A33E2E86-2B30-4B54-A7F2-421DDEDA3805}" srcOrd="0" destOrd="2" presId="urn:microsoft.com/office/officeart/2008/layout/TitlePictureLineup"/>
    <dgm:cxn modelId="{44AE9F0C-C483-4B08-B2D7-8EA684E2B087}" srcId="{05FC76C8-AC06-464B-8628-2BBE4F53AF20}" destId="{E7085976-A790-4B83-8641-91F1811F3E1D}" srcOrd="0" destOrd="0" parTransId="{B2029B8C-B439-41D5-8009-D00042C84761}" sibTransId="{4FEE21E0-E9D0-4288-BA2F-3E3B3AA4C07A}"/>
    <dgm:cxn modelId="{D87646B6-F9D6-406B-8C46-8D063D9B9C1A}" type="presOf" srcId="{B83B5CD7-4BAB-41F3-B4C5-ABA88231B643}" destId="{F456BB36-A3BE-4B7C-A034-A5C94D3DB4C5}" srcOrd="0" destOrd="4" presId="urn:microsoft.com/office/officeart/2008/layout/TitlePictureLineup"/>
    <dgm:cxn modelId="{A1CDAC4A-E7E5-4E3B-B50F-AA1658A8FA08}" type="presOf" srcId="{2855FC1D-A075-423C-AC9A-B418167450EF}" destId="{51970595-897F-4E2E-8A8F-6E85610AB066}" srcOrd="0" destOrd="1" presId="urn:microsoft.com/office/officeart/2008/layout/TitlePictureLineup"/>
    <dgm:cxn modelId="{A5D1FCE1-A82B-422E-A385-849A79D18BFD}" type="presOf" srcId="{D9413954-D14D-4328-BB22-A54B06F2B314}" destId="{F23E685F-B40A-49AF-8ECF-B825F7DFD1BA}" srcOrd="0" destOrd="0" presId="urn:microsoft.com/office/officeart/2008/layout/TitlePictureLineup"/>
    <dgm:cxn modelId="{8D5F46CA-AFDA-412B-92C2-4429DF981745}" type="presOf" srcId="{E7085976-A790-4B83-8641-91F1811F3E1D}" destId="{F9308C8F-7257-442D-9EA0-696E1442ACE2}" srcOrd="0" destOrd="0" presId="urn:microsoft.com/office/officeart/2008/layout/TitlePictureLineup"/>
    <dgm:cxn modelId="{F40E3567-2D13-47C6-BC25-564EFD6AC6C8}" srcId="{FDABF68A-1483-46FB-A928-47969F99C583}" destId="{B95ED593-C5F3-42CF-8D4B-3D406F3417B1}" srcOrd="1" destOrd="0" parTransId="{A7B9A5F7-5DA1-491D-ACD8-BB89589EF955}" sibTransId="{0FA22089-D98D-44CC-95BE-0FC7EADC9E00}"/>
    <dgm:cxn modelId="{06D2DE59-F5B1-4CA1-9A9A-4A7A117D1A1B}" srcId="{12594897-62EE-40A7-A74C-702AEC26E685}" destId="{36489ABF-0E65-400A-B97A-830ACB0A6D62}" srcOrd="1" destOrd="0" parTransId="{AC009BCA-8B59-45D8-81BC-6BFE4779DCFF}" sibTransId="{F048B47D-378B-49A7-B464-C8AC098A5947}"/>
    <dgm:cxn modelId="{AD8F91A5-D27D-403E-A3D0-BBFC3AE352B7}" srcId="{EC595F20-709D-47E6-AA0A-5A5193C167FA}" destId="{AFE8D563-B5C2-443D-9D5A-B34D9AA3B410}" srcOrd="1" destOrd="0" parTransId="{91129954-612A-4517-B783-0C15C0AAC173}" sibTransId="{93E13E1C-0303-4E1B-8CA0-2529C07F79C8}"/>
    <dgm:cxn modelId="{DD83B0CB-77E5-48C2-AF25-B00C33BFF74C}" srcId="{D9413954-D14D-4328-BB22-A54B06F2B314}" destId="{5B8419DF-1384-401C-9335-7D7F648962DC}" srcOrd="0" destOrd="0" parTransId="{4CC8EEC1-4F50-423C-8DCE-2AD1BB37A8A7}" sibTransId="{1D0BF599-7020-4637-B4E1-61B997A3187D}"/>
    <dgm:cxn modelId="{A2988F54-B773-42DA-92DC-C48A7743E3C1}" srcId="{12594897-62EE-40A7-A74C-702AEC26E685}" destId="{EC396DE1-99BC-4426-842F-CF3CAF31C7B5}" srcOrd="0" destOrd="0" parTransId="{9B221DC7-ADA5-42C4-AE2A-9BBA8C6C54D5}" sibTransId="{39D4B232-A97E-4FEF-87A1-5CF31A2C70FE}"/>
    <dgm:cxn modelId="{4A1749CF-F632-46D1-B869-DF05604D2DF1}" srcId="{36AC74FF-9A36-4406-9504-8848FFCB94E7}" destId="{05FC76C8-AC06-464B-8628-2BBE4F53AF20}" srcOrd="3" destOrd="0" parTransId="{5D33B468-8EB1-42DC-9444-E63ACDF30B32}" sibTransId="{5EF413A5-0501-4B7D-A9E8-7C694FCE5CF5}"/>
    <dgm:cxn modelId="{2C18B11E-9306-44B1-AA11-7D557C78901C}" type="presOf" srcId="{0D692E1F-B9F8-4815-B607-23C05CA3C191}" destId="{A33E2E86-2B30-4B54-A7F2-421DDEDA3805}" srcOrd="0" destOrd="0" presId="urn:microsoft.com/office/officeart/2008/layout/TitlePictureLineup"/>
    <dgm:cxn modelId="{8BD04D75-5C06-4739-B28D-7ED72C0F98CA}" type="presOf" srcId="{88346AD4-11DA-4512-839C-3EADCDA4EC3E}" destId="{32ACF9BF-56F1-4D05-B07C-1F463486E745}" srcOrd="0" destOrd="0" presId="urn:microsoft.com/office/officeart/2008/layout/TitlePictureLineup"/>
    <dgm:cxn modelId="{DE463511-75BC-450E-952C-C7AFF7EE1229}" type="presOf" srcId="{EF595902-7335-40D4-9BB1-0117C95D6E88}" destId="{F9308C8F-7257-442D-9EA0-696E1442ACE2}" srcOrd="0" destOrd="1" presId="urn:microsoft.com/office/officeart/2008/layout/TitlePictureLineup"/>
    <dgm:cxn modelId="{7DA6228A-48FD-47C5-A296-4ECAB68C51EF}" srcId="{05FC76C8-AC06-464B-8628-2BBE4F53AF20}" destId="{EF595902-7335-40D4-9BB1-0117C95D6E88}" srcOrd="1" destOrd="0" parTransId="{F76BAB4D-EB7E-4FEA-8428-949711847F77}" sibTransId="{99EC4C6D-0772-423E-864C-9D25DF949743}"/>
    <dgm:cxn modelId="{CFB7D468-BA4D-4982-AA25-5AAD3CC102A5}" type="presOf" srcId="{EC595F20-709D-47E6-AA0A-5A5193C167FA}" destId="{C50A692F-5F98-4D96-91BD-D01E681BAFB7}" srcOrd="0" destOrd="0" presId="urn:microsoft.com/office/officeart/2008/layout/TitlePictureLineup"/>
    <dgm:cxn modelId="{CE8A500C-D4CB-443D-9E6F-EA4A354EA44A}" srcId="{36AC74FF-9A36-4406-9504-8848FFCB94E7}" destId="{D9413954-D14D-4328-BB22-A54B06F2B314}" srcOrd="2" destOrd="0" parTransId="{1FEF8440-E550-4283-AF02-1570987B1EFE}" sibTransId="{3925D8F0-70CF-46B0-9968-398A2F221EEC}"/>
    <dgm:cxn modelId="{4E5683D8-C848-4FC1-A514-A5C2BBCEFB13}" srcId="{36AC74FF-9A36-4406-9504-8848FFCB94E7}" destId="{EC595F20-709D-47E6-AA0A-5A5193C167FA}" srcOrd="1" destOrd="0" parTransId="{484111FC-B538-4B46-BC04-7EA5778581AA}" sibTransId="{15826186-75E0-4F48-A2D3-1153F48DDB79}"/>
    <dgm:cxn modelId="{E9C1E9E4-98B6-4970-935E-813A7FCCA45A}" type="presOf" srcId="{FDABF68A-1483-46FB-A928-47969F99C583}" destId="{B5870B64-C4E7-437E-AE57-A00E1EB0C715}" srcOrd="0" destOrd="0" presId="urn:microsoft.com/office/officeart/2008/layout/TitlePictureLineup"/>
    <dgm:cxn modelId="{F7D43473-4F7C-41A7-8F84-DFAFDC5B2925}" srcId="{EC595F20-709D-47E6-AA0A-5A5193C167FA}" destId="{E7F96AD6-008F-4D62-A44E-DE76D35B9B8A}" srcOrd="2" destOrd="0" parTransId="{598AC2C2-C2CB-4C21-BBB6-A2F142D7BF11}" sibTransId="{C849C737-938E-4403-8361-2AA2316DFE70}"/>
    <dgm:cxn modelId="{13155DDD-CC9F-4BF6-B3A6-B5E7AE0CD647}" type="presOf" srcId="{12594897-62EE-40A7-A74C-702AEC26E685}" destId="{69D43044-192C-4A75-A794-78E40BA94243}" srcOrd="0" destOrd="0" presId="urn:microsoft.com/office/officeart/2008/layout/TitlePictureLineup"/>
    <dgm:cxn modelId="{DE06FF3B-2CCC-4669-9134-176E5F7AF69C}" srcId="{FDABF68A-1483-46FB-A928-47969F99C583}" destId="{88346AD4-11DA-4512-839C-3EADCDA4EC3E}" srcOrd="0" destOrd="0" parTransId="{94050D2C-EFDB-491A-A8F7-D5756B22D56D}" sibTransId="{5BC362C2-7803-441D-B9E1-3C16EE821870}"/>
    <dgm:cxn modelId="{6AD9802B-7607-41CB-A34E-E0B294AC8A96}" type="presOf" srcId="{36AC74FF-9A36-4406-9504-8848FFCB94E7}" destId="{13BC4776-599D-461E-AE86-C17B26F09F8B}" srcOrd="0" destOrd="0" presId="urn:microsoft.com/office/officeart/2008/layout/TitlePictureLineup"/>
    <dgm:cxn modelId="{7ED56F36-842F-4F35-8B6A-CBEC9B77FE6B}" type="presOf" srcId="{7AC367DC-08C5-48D7-A1C9-3588E506CA2B}" destId="{F456BB36-A3BE-4B7C-A034-A5C94D3DB4C5}" srcOrd="0" destOrd="3" presId="urn:microsoft.com/office/officeart/2008/layout/TitlePictureLineup"/>
    <dgm:cxn modelId="{754D6BA4-ADF4-42ED-983B-13CB6D659337}" type="presOf" srcId="{36489ABF-0E65-400A-B97A-830ACB0A6D62}" destId="{F456BB36-A3BE-4B7C-A034-A5C94D3DB4C5}" srcOrd="0" destOrd="1" presId="urn:microsoft.com/office/officeart/2008/layout/TitlePictureLineup"/>
    <dgm:cxn modelId="{0C7E010F-8524-4B45-8068-325B45215ABD}" type="presOf" srcId="{5B8419DF-1384-401C-9335-7D7F648962DC}" destId="{51970595-897F-4E2E-8A8F-6E85610AB066}" srcOrd="0" destOrd="0" presId="urn:microsoft.com/office/officeart/2008/layout/TitlePictureLineup"/>
    <dgm:cxn modelId="{2775354C-3326-407F-98A8-6638FEFCA78A}" type="presOf" srcId="{05FC76C8-AC06-464B-8628-2BBE4F53AF20}" destId="{46255511-00DB-45AC-8B48-0DB46B64B0E2}" srcOrd="0" destOrd="0" presId="urn:microsoft.com/office/officeart/2008/layout/TitlePictureLineup"/>
    <dgm:cxn modelId="{62BE5B7F-D00B-41C5-981A-B19402113339}" srcId="{36AC74FF-9A36-4406-9504-8848FFCB94E7}" destId="{12594897-62EE-40A7-A74C-702AEC26E685}" srcOrd="0" destOrd="0" parTransId="{4B5CBDF3-9578-41E9-8376-E12225E9D6B3}" sibTransId="{B1A2B839-23F4-4350-94F7-0BA22A6B6908}"/>
    <dgm:cxn modelId="{BB176BDE-D1BA-4D28-A5B0-11FA162955D6}" type="presParOf" srcId="{13BC4776-599D-461E-AE86-C17B26F09F8B}" destId="{338EE023-FEC4-467B-8CE9-B35C501E8827}" srcOrd="0" destOrd="0" presId="urn:microsoft.com/office/officeart/2008/layout/TitlePictureLineup"/>
    <dgm:cxn modelId="{0A869EDE-BBE2-4F9D-A3CD-622AFAB67252}" type="presParOf" srcId="{338EE023-FEC4-467B-8CE9-B35C501E8827}" destId="{732F940D-F1A1-4DFA-9E7E-476AF5495FC3}" srcOrd="0" destOrd="0" presId="urn:microsoft.com/office/officeart/2008/layout/TitlePictureLineup"/>
    <dgm:cxn modelId="{CDC3B8B0-13CB-4A05-8198-743CFD911B63}" type="presParOf" srcId="{338EE023-FEC4-467B-8CE9-B35C501E8827}" destId="{3F9C967C-C396-44F7-8F42-2B6948BD47DA}" srcOrd="1" destOrd="0" presId="urn:microsoft.com/office/officeart/2008/layout/TitlePictureLineup"/>
    <dgm:cxn modelId="{5213A4EF-D082-4BF1-AA35-9D51193B4C4E}" type="presParOf" srcId="{338EE023-FEC4-467B-8CE9-B35C501E8827}" destId="{F456BB36-A3BE-4B7C-A034-A5C94D3DB4C5}" srcOrd="2" destOrd="0" presId="urn:microsoft.com/office/officeart/2008/layout/TitlePictureLineup"/>
    <dgm:cxn modelId="{B47D69F5-38D5-4629-9FB0-CC52AE5CCF05}" type="presParOf" srcId="{338EE023-FEC4-467B-8CE9-B35C501E8827}" destId="{69D43044-192C-4A75-A794-78E40BA94243}" srcOrd="3" destOrd="0" presId="urn:microsoft.com/office/officeart/2008/layout/TitlePictureLineup"/>
    <dgm:cxn modelId="{6026F218-5476-4A46-8A13-D55B13401BA1}" type="presParOf" srcId="{13BC4776-599D-461E-AE86-C17B26F09F8B}" destId="{2FBC054D-7427-434C-8D98-397129531186}" srcOrd="1" destOrd="0" presId="urn:microsoft.com/office/officeart/2008/layout/TitlePictureLineup"/>
    <dgm:cxn modelId="{A342DCAB-1F37-4DC7-A5F1-972A75380FA7}" type="presParOf" srcId="{13BC4776-599D-461E-AE86-C17B26F09F8B}" destId="{4BF4BA90-CEC5-4DB0-92E8-833F15C679E9}" srcOrd="2" destOrd="0" presId="urn:microsoft.com/office/officeart/2008/layout/TitlePictureLineup"/>
    <dgm:cxn modelId="{51E98E5F-E578-4971-891E-4504ED8E782E}" type="presParOf" srcId="{4BF4BA90-CEC5-4DB0-92E8-833F15C679E9}" destId="{52D30075-7BD3-41D2-A1A6-4F649394B532}" srcOrd="0" destOrd="0" presId="urn:microsoft.com/office/officeart/2008/layout/TitlePictureLineup"/>
    <dgm:cxn modelId="{19915B03-E312-4F6D-8768-9EC6D6C8C731}" type="presParOf" srcId="{4BF4BA90-CEC5-4DB0-92E8-833F15C679E9}" destId="{D7646059-6E5B-43A7-9F8F-3E32C82B7787}" srcOrd="1" destOrd="0" presId="urn:microsoft.com/office/officeart/2008/layout/TitlePictureLineup"/>
    <dgm:cxn modelId="{2E757ECF-708D-4FBD-A993-61F2E4D3433C}" type="presParOf" srcId="{4BF4BA90-CEC5-4DB0-92E8-833F15C679E9}" destId="{A33E2E86-2B30-4B54-A7F2-421DDEDA3805}" srcOrd="2" destOrd="0" presId="urn:microsoft.com/office/officeart/2008/layout/TitlePictureLineup"/>
    <dgm:cxn modelId="{AA017A3B-536A-47C6-991A-A7F4CAEFA910}" type="presParOf" srcId="{4BF4BA90-CEC5-4DB0-92E8-833F15C679E9}" destId="{C50A692F-5F98-4D96-91BD-D01E681BAFB7}" srcOrd="3" destOrd="0" presId="urn:microsoft.com/office/officeart/2008/layout/TitlePictureLineup"/>
    <dgm:cxn modelId="{76F8C9B6-7199-489D-ABA4-34BBF1CFAE11}" type="presParOf" srcId="{13BC4776-599D-461E-AE86-C17B26F09F8B}" destId="{63C04AC2-CC88-4C62-A1EA-CE1ED7B609DC}" srcOrd="3" destOrd="0" presId="urn:microsoft.com/office/officeart/2008/layout/TitlePictureLineup"/>
    <dgm:cxn modelId="{D2CDAB13-C1C3-41FE-B0C7-6E0F35EA2EE0}" type="presParOf" srcId="{13BC4776-599D-461E-AE86-C17B26F09F8B}" destId="{DC209B9F-5ABF-4B8E-A18F-1778A9109667}" srcOrd="4" destOrd="0" presId="urn:microsoft.com/office/officeart/2008/layout/TitlePictureLineup"/>
    <dgm:cxn modelId="{995A52C0-0D2A-480A-98D0-88FC3BCCD3AA}" type="presParOf" srcId="{DC209B9F-5ABF-4B8E-A18F-1778A9109667}" destId="{206FBBAE-4DA4-4A01-BE9F-8F4068F4FD1D}" srcOrd="0" destOrd="0" presId="urn:microsoft.com/office/officeart/2008/layout/TitlePictureLineup"/>
    <dgm:cxn modelId="{423146EB-5465-4769-88FD-7D54BF7AD693}" type="presParOf" srcId="{DC209B9F-5ABF-4B8E-A18F-1778A9109667}" destId="{C204BAC3-7732-4028-999C-72DAE21FDB22}" srcOrd="1" destOrd="0" presId="urn:microsoft.com/office/officeart/2008/layout/TitlePictureLineup"/>
    <dgm:cxn modelId="{8D48D77B-8B41-4AD0-8314-90257133E9C5}" type="presParOf" srcId="{DC209B9F-5ABF-4B8E-A18F-1778A9109667}" destId="{51970595-897F-4E2E-8A8F-6E85610AB066}" srcOrd="2" destOrd="0" presId="urn:microsoft.com/office/officeart/2008/layout/TitlePictureLineup"/>
    <dgm:cxn modelId="{37A76809-A5A0-42AE-BE11-226857029130}" type="presParOf" srcId="{DC209B9F-5ABF-4B8E-A18F-1778A9109667}" destId="{F23E685F-B40A-49AF-8ECF-B825F7DFD1BA}" srcOrd="3" destOrd="0" presId="urn:microsoft.com/office/officeart/2008/layout/TitlePictureLineup"/>
    <dgm:cxn modelId="{FF8E397A-18F4-4B3B-9843-B8D427323D97}" type="presParOf" srcId="{13BC4776-599D-461E-AE86-C17B26F09F8B}" destId="{50294634-D314-46C6-A5FC-616F643F22A3}" srcOrd="5" destOrd="0" presId="urn:microsoft.com/office/officeart/2008/layout/TitlePictureLineup"/>
    <dgm:cxn modelId="{4382D6F7-86CC-4FA4-8662-9F8AC4B77EBD}" type="presParOf" srcId="{13BC4776-599D-461E-AE86-C17B26F09F8B}" destId="{BAB360A0-A7C1-4317-B87C-5AF44CAE8D70}" srcOrd="6" destOrd="0" presId="urn:microsoft.com/office/officeart/2008/layout/TitlePictureLineup"/>
    <dgm:cxn modelId="{E7D35730-C3CE-42A7-B93C-731C67220625}" type="presParOf" srcId="{BAB360A0-A7C1-4317-B87C-5AF44CAE8D70}" destId="{3506662A-2D4D-4E84-99A5-A84A6E96571B}" srcOrd="0" destOrd="0" presId="urn:microsoft.com/office/officeart/2008/layout/TitlePictureLineup"/>
    <dgm:cxn modelId="{609B3FE6-DA6F-4F7D-A7B6-2A0AE2EB6FDD}" type="presParOf" srcId="{BAB360A0-A7C1-4317-B87C-5AF44CAE8D70}" destId="{12E7D0E3-79E6-46C2-9A4C-56489710F6FC}" srcOrd="1" destOrd="0" presId="urn:microsoft.com/office/officeart/2008/layout/TitlePictureLineup"/>
    <dgm:cxn modelId="{5D4FBCB4-3C22-4CC4-8A19-B1A41D4815EC}" type="presParOf" srcId="{BAB360A0-A7C1-4317-B87C-5AF44CAE8D70}" destId="{F9308C8F-7257-442D-9EA0-696E1442ACE2}" srcOrd="2" destOrd="0" presId="urn:microsoft.com/office/officeart/2008/layout/TitlePictureLineup"/>
    <dgm:cxn modelId="{BE0C4F49-A09B-456C-A261-8BA5F010FAD9}" type="presParOf" srcId="{BAB360A0-A7C1-4317-B87C-5AF44CAE8D70}" destId="{46255511-00DB-45AC-8B48-0DB46B64B0E2}" srcOrd="3" destOrd="0" presId="urn:microsoft.com/office/officeart/2008/layout/TitlePictureLineup"/>
    <dgm:cxn modelId="{8319B043-983C-4033-9372-A694724157FB}" type="presParOf" srcId="{13BC4776-599D-461E-AE86-C17B26F09F8B}" destId="{32E157E0-115B-47EE-B041-959E6EF1E688}" srcOrd="7" destOrd="0" presId="urn:microsoft.com/office/officeart/2008/layout/TitlePictureLineup"/>
    <dgm:cxn modelId="{6CD356C0-24B6-478B-923C-707182516D4E}" type="presParOf" srcId="{13BC4776-599D-461E-AE86-C17B26F09F8B}" destId="{2E77BBD9-D6FE-4057-A97C-51939E4B77FF}" srcOrd="8" destOrd="0" presId="urn:microsoft.com/office/officeart/2008/layout/TitlePictureLineup"/>
    <dgm:cxn modelId="{35031661-DC64-4769-81AA-1849B6876FCC}" type="presParOf" srcId="{2E77BBD9-D6FE-4057-A97C-51939E4B77FF}" destId="{1D5CC37C-E6D5-468E-B9DE-1FA950C7E133}" srcOrd="0" destOrd="0" presId="urn:microsoft.com/office/officeart/2008/layout/TitlePictureLineup"/>
    <dgm:cxn modelId="{25E3F94F-8471-4A55-A3C2-C95C9E6EECED}" type="presParOf" srcId="{2E77BBD9-D6FE-4057-A97C-51939E4B77FF}" destId="{9E104FB4-E58F-4A86-9526-EA145FF5DF38}" srcOrd="1" destOrd="0" presId="urn:microsoft.com/office/officeart/2008/layout/TitlePictureLineup"/>
    <dgm:cxn modelId="{40E27B53-7580-478A-BECD-E4BE66C8DDA4}" type="presParOf" srcId="{2E77BBD9-D6FE-4057-A97C-51939E4B77FF}" destId="{32ACF9BF-56F1-4D05-B07C-1F463486E745}" srcOrd="2" destOrd="0" presId="urn:microsoft.com/office/officeart/2008/layout/TitlePictureLineup"/>
    <dgm:cxn modelId="{4E25AC72-7FF2-4F42-824C-3DDB2C203672}" type="presParOf" srcId="{2E77BBD9-D6FE-4057-A97C-51939E4B77FF}" destId="{B5870B64-C4E7-437E-AE57-A00E1EB0C71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6AC74FF-9A36-4406-9504-8848FFCB94E7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94897-62EE-40A7-A74C-702AEC26E685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Public Health (GSM2)</a:t>
          </a:r>
        </a:p>
      </dgm:t>
    </dgm:pt>
    <dgm:pt modelId="{4B5CBDF3-9578-41E9-8376-E12225E9D6B3}" type="parTrans" cxnId="{62BE5B7F-D00B-41C5-981A-B19402113339}">
      <dgm:prSet/>
      <dgm:spPr/>
      <dgm:t>
        <a:bodyPr/>
        <a:lstStyle/>
        <a:p>
          <a:endParaRPr lang="en-US"/>
        </a:p>
      </dgm:t>
    </dgm:pt>
    <dgm:pt modelId="{B1A2B839-23F4-4350-94F7-0BA22A6B6908}" type="sibTrans" cxnId="{62BE5B7F-D00B-41C5-981A-B19402113339}">
      <dgm:prSet/>
      <dgm:spPr/>
      <dgm:t>
        <a:bodyPr/>
        <a:lstStyle/>
        <a:p>
          <a:endParaRPr lang="en-US"/>
        </a:p>
      </dgm:t>
    </dgm:pt>
    <dgm:pt modelId="{05FC76C8-AC06-464B-8628-2BBE4F53AF2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Defense</a:t>
          </a:r>
        </a:p>
      </dgm:t>
    </dgm:pt>
    <dgm:pt modelId="{5D33B468-8EB1-42DC-9444-E63ACDF30B32}" type="parTrans" cxnId="{4A1749CF-F632-46D1-B869-DF05604D2DF1}">
      <dgm:prSet/>
      <dgm:spPr/>
      <dgm:t>
        <a:bodyPr/>
        <a:lstStyle/>
        <a:p>
          <a:endParaRPr lang="en-US"/>
        </a:p>
      </dgm:t>
    </dgm:pt>
    <dgm:pt modelId="{5EF413A5-0501-4B7D-A9E8-7C694FCE5CF5}" type="sibTrans" cxnId="{4A1749CF-F632-46D1-B869-DF05604D2DF1}">
      <dgm:prSet/>
      <dgm:spPr/>
      <dgm:t>
        <a:bodyPr/>
        <a:lstStyle/>
        <a:p>
          <a:endParaRPr lang="en-US"/>
        </a:p>
      </dgm:t>
    </dgm:pt>
    <dgm:pt modelId="{EC396DE1-99BC-4426-842F-CF3CAF31C7B5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Biotech</a:t>
          </a:r>
        </a:p>
      </dgm:t>
    </dgm:pt>
    <dgm:pt modelId="{9B221DC7-ADA5-42C4-AE2A-9BBA8C6C54D5}" type="parTrans" cxnId="{A2988F54-B773-42DA-92DC-C48A7743E3C1}">
      <dgm:prSet/>
      <dgm:spPr/>
      <dgm:t>
        <a:bodyPr/>
        <a:lstStyle/>
        <a:p>
          <a:endParaRPr lang="en-US"/>
        </a:p>
      </dgm:t>
    </dgm:pt>
    <dgm:pt modelId="{39D4B232-A97E-4FEF-87A1-5CF31A2C70FE}" type="sibTrans" cxnId="{A2988F54-B773-42DA-92DC-C48A7743E3C1}">
      <dgm:prSet/>
      <dgm:spPr/>
      <dgm:t>
        <a:bodyPr/>
        <a:lstStyle/>
        <a:p>
          <a:endParaRPr lang="en-US"/>
        </a:p>
      </dgm:t>
    </dgm:pt>
    <dgm:pt modelId="{36489ABF-0E65-400A-B97A-830ACB0A6D62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Genetic Engineering</a:t>
          </a:r>
        </a:p>
      </dgm:t>
    </dgm:pt>
    <dgm:pt modelId="{AC009BCA-8B59-45D8-81BC-6BFE4779DCFF}" type="parTrans" cxnId="{06D2DE59-F5B1-4CA1-9A9A-4A7A117D1A1B}">
      <dgm:prSet/>
      <dgm:spPr/>
      <dgm:t>
        <a:bodyPr/>
        <a:lstStyle/>
        <a:p>
          <a:endParaRPr lang="en-US"/>
        </a:p>
      </dgm:t>
    </dgm:pt>
    <dgm:pt modelId="{F048B47D-378B-49A7-B464-C8AC098A5947}" type="sibTrans" cxnId="{06D2DE59-F5B1-4CA1-9A9A-4A7A117D1A1B}">
      <dgm:prSet/>
      <dgm:spPr/>
      <dgm:t>
        <a:bodyPr/>
        <a:lstStyle/>
        <a:p>
          <a:endParaRPr lang="en-US"/>
        </a:p>
      </dgm:t>
    </dgm:pt>
    <dgm:pt modelId="{7AC367DC-08C5-48D7-A1C9-3588E506CA2B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Pharma- </a:t>
          </a:r>
          <a:r>
            <a:rPr lang="en-US" b="1" u="sng" strike="sngStrike" dirty="0">
              <a:latin typeface="Franklin Gothic Medium Cond" panose="020B0606030402020204" pitchFamily="34" charset="0"/>
            </a:rPr>
            <a:t>IPR</a:t>
          </a:r>
        </a:p>
      </dgm:t>
    </dgm:pt>
    <dgm:pt modelId="{8C6E26DE-4958-4AAB-B7F3-C7629C24663C}" type="parTrans" cxnId="{3C4FC826-BCC9-4132-BEC3-E715D10CE273}">
      <dgm:prSet/>
      <dgm:spPr/>
      <dgm:t>
        <a:bodyPr/>
        <a:lstStyle/>
        <a:p>
          <a:endParaRPr lang="en-US"/>
        </a:p>
      </dgm:t>
    </dgm:pt>
    <dgm:pt modelId="{561510FE-1B38-4755-8911-033288B67F5E}" type="sibTrans" cxnId="{3C4FC826-BCC9-4132-BEC3-E715D10CE273}">
      <dgm:prSet/>
      <dgm:spPr/>
      <dgm:t>
        <a:bodyPr/>
        <a:lstStyle/>
        <a:p>
          <a:endParaRPr lang="en-US"/>
        </a:p>
      </dgm:t>
    </dgm:pt>
    <dgm:pt modelId="{EC595F20-709D-47E6-AA0A-5A5193C167FA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IT (GS2, 3)</a:t>
          </a:r>
        </a:p>
      </dgm:t>
    </dgm:pt>
    <dgm:pt modelId="{484111FC-B538-4B46-BC04-7EA5778581AA}" type="parTrans" cxnId="{4E5683D8-C848-4FC1-A514-A5C2BBCEFB13}">
      <dgm:prSet/>
      <dgm:spPr/>
      <dgm:t>
        <a:bodyPr/>
        <a:lstStyle/>
        <a:p>
          <a:endParaRPr lang="en-US"/>
        </a:p>
      </dgm:t>
    </dgm:pt>
    <dgm:pt modelId="{15826186-75E0-4F48-A2D3-1153F48DDB79}" type="sibTrans" cxnId="{4E5683D8-C848-4FC1-A514-A5C2BBCEFB13}">
      <dgm:prSet/>
      <dgm:spPr/>
      <dgm:t>
        <a:bodyPr/>
        <a:lstStyle/>
        <a:p>
          <a:endParaRPr lang="en-US"/>
        </a:p>
      </dgm:t>
    </dgm:pt>
    <dgm:pt modelId="{5D5B64BC-4150-422F-8429-99610E7A25E1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Nanotech</a:t>
          </a:r>
        </a:p>
      </dgm:t>
    </dgm:pt>
    <dgm:pt modelId="{F358532A-0E4C-475F-A762-EC4CD351112E}" type="parTrans" cxnId="{37D40A54-8FD4-40F5-8479-C9E5F4269B80}">
      <dgm:prSet/>
      <dgm:spPr/>
      <dgm:t>
        <a:bodyPr/>
        <a:lstStyle/>
        <a:p>
          <a:endParaRPr lang="en-US"/>
        </a:p>
      </dgm:t>
    </dgm:pt>
    <dgm:pt modelId="{913BBAC0-D037-4C53-A38D-C87D32E74856}" type="sibTrans" cxnId="{37D40A54-8FD4-40F5-8479-C9E5F4269B80}">
      <dgm:prSet/>
      <dgm:spPr/>
      <dgm:t>
        <a:bodyPr/>
        <a:lstStyle/>
        <a:p>
          <a:endParaRPr lang="en-US"/>
        </a:p>
      </dgm:t>
    </dgm:pt>
    <dgm:pt modelId="{E7085976-A790-4B83-8641-91F1811F3E1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Jt. Exercises</a:t>
          </a:r>
        </a:p>
      </dgm:t>
    </dgm:pt>
    <dgm:pt modelId="{B2029B8C-B439-41D5-8009-D00042C84761}" type="parTrans" cxnId="{44AE9F0C-C483-4B08-B2D7-8EA684E2B087}">
      <dgm:prSet/>
      <dgm:spPr/>
      <dgm:t>
        <a:bodyPr/>
        <a:lstStyle/>
        <a:p>
          <a:endParaRPr lang="en-US"/>
        </a:p>
      </dgm:t>
    </dgm:pt>
    <dgm:pt modelId="{4FEE21E0-E9D0-4288-BA2F-3E3B3AA4C07A}" type="sibTrans" cxnId="{44AE9F0C-C483-4B08-B2D7-8EA684E2B087}">
      <dgm:prSet/>
      <dgm:spPr/>
      <dgm:t>
        <a:bodyPr/>
        <a:lstStyle/>
        <a:p>
          <a:endParaRPr lang="en-US"/>
        </a:p>
      </dgm:t>
    </dgm:pt>
    <dgm:pt modelId="{EF595902-7335-40D4-9BB1-0117C95D6E8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Inventions</a:t>
          </a:r>
        </a:p>
      </dgm:t>
    </dgm:pt>
    <dgm:pt modelId="{F76BAB4D-EB7E-4FEA-8428-949711847F77}" type="parTrans" cxnId="{7DA6228A-48FD-47C5-A296-4ECAB68C51EF}">
      <dgm:prSet/>
      <dgm:spPr/>
      <dgm:t>
        <a:bodyPr/>
        <a:lstStyle/>
        <a:p>
          <a:endParaRPr lang="en-US"/>
        </a:p>
      </dgm:t>
    </dgm:pt>
    <dgm:pt modelId="{99EC4C6D-0772-423E-864C-9D25DF949743}" type="sibTrans" cxnId="{7DA6228A-48FD-47C5-A296-4ECAB68C51EF}">
      <dgm:prSet/>
      <dgm:spPr/>
      <dgm:t>
        <a:bodyPr/>
        <a:lstStyle/>
        <a:p>
          <a:endParaRPr lang="en-US"/>
        </a:p>
      </dgm:t>
    </dgm:pt>
    <dgm:pt modelId="{D9413954-D14D-4328-BB22-A54B06F2B314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Space</a:t>
          </a:r>
        </a:p>
      </dgm:t>
    </dgm:pt>
    <dgm:pt modelId="{1FEF8440-E550-4283-AF02-1570987B1EFE}" type="parTrans" cxnId="{CE8A500C-D4CB-443D-9E6F-EA4A354EA44A}">
      <dgm:prSet/>
      <dgm:spPr/>
      <dgm:t>
        <a:bodyPr/>
        <a:lstStyle/>
        <a:p>
          <a:endParaRPr lang="en-US"/>
        </a:p>
      </dgm:t>
    </dgm:pt>
    <dgm:pt modelId="{3925D8F0-70CF-46B0-9968-398A2F221EEC}" type="sibTrans" cxnId="{CE8A500C-D4CB-443D-9E6F-EA4A354EA44A}">
      <dgm:prSet/>
      <dgm:spPr/>
      <dgm:t>
        <a:bodyPr/>
        <a:lstStyle/>
        <a:p>
          <a:endParaRPr lang="en-US"/>
        </a:p>
      </dgm:t>
    </dgm:pt>
    <dgm:pt modelId="{2855FC1D-A075-423C-AC9A-B418167450EF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Universe</a:t>
          </a:r>
        </a:p>
      </dgm:t>
    </dgm:pt>
    <dgm:pt modelId="{7774E5FF-4853-43A7-A472-FF2FEA1B7ED9}" type="parTrans" cxnId="{CEFE2C1A-B242-4535-8E2E-6BCE06C868EE}">
      <dgm:prSet/>
      <dgm:spPr/>
      <dgm:t>
        <a:bodyPr/>
        <a:lstStyle/>
        <a:p>
          <a:endParaRPr lang="en-US"/>
        </a:p>
      </dgm:t>
    </dgm:pt>
    <dgm:pt modelId="{0CF76C37-FF97-47E3-BED2-CA3C9EFFEB98}" type="sibTrans" cxnId="{CEFE2C1A-B242-4535-8E2E-6BCE06C868EE}">
      <dgm:prSet/>
      <dgm:spPr/>
      <dgm:t>
        <a:bodyPr/>
        <a:lstStyle/>
        <a:p>
          <a:endParaRPr lang="en-US"/>
        </a:p>
      </dgm:t>
    </dgm:pt>
    <dgm:pt modelId="{5B8419DF-1384-401C-9335-7D7F648962DC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ISRO,NASA</a:t>
          </a:r>
        </a:p>
      </dgm:t>
    </dgm:pt>
    <dgm:pt modelId="{4CC8EEC1-4F50-423C-8DCE-2AD1BB37A8A7}" type="parTrans" cxnId="{DD83B0CB-77E5-48C2-AF25-B00C33BFF74C}">
      <dgm:prSet/>
      <dgm:spPr/>
      <dgm:t>
        <a:bodyPr/>
        <a:lstStyle/>
        <a:p>
          <a:endParaRPr lang="en-US"/>
        </a:p>
      </dgm:t>
    </dgm:pt>
    <dgm:pt modelId="{1D0BF599-7020-4637-B4E1-61B997A3187D}" type="sibTrans" cxnId="{DD83B0CB-77E5-48C2-AF25-B00C33BFF74C}">
      <dgm:prSet/>
      <dgm:spPr/>
      <dgm:t>
        <a:bodyPr/>
        <a:lstStyle/>
        <a:p>
          <a:endParaRPr lang="en-US"/>
        </a:p>
      </dgm:t>
    </dgm:pt>
    <dgm:pt modelId="{0D692E1F-B9F8-4815-B607-23C05CA3C191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GS2-E-gov.</a:t>
          </a:r>
        </a:p>
      </dgm:t>
    </dgm:pt>
    <dgm:pt modelId="{10888E4C-9B5A-40E7-9AB9-5653A36F3AE2}" type="parTrans" cxnId="{2E89A8DD-F6F4-451D-96B0-9A3BE036ED8F}">
      <dgm:prSet/>
      <dgm:spPr/>
      <dgm:t>
        <a:bodyPr/>
        <a:lstStyle/>
        <a:p>
          <a:endParaRPr lang="en-US"/>
        </a:p>
      </dgm:t>
    </dgm:pt>
    <dgm:pt modelId="{5F3E9BCA-8A9E-419D-84AD-BC36869B502A}" type="sibTrans" cxnId="{2E89A8DD-F6F4-451D-96B0-9A3BE036ED8F}">
      <dgm:prSet/>
      <dgm:spPr/>
      <dgm:t>
        <a:bodyPr/>
        <a:lstStyle/>
        <a:p>
          <a:endParaRPr lang="en-US"/>
        </a:p>
      </dgm:t>
    </dgm:pt>
    <dgm:pt modelId="{AFE8D563-B5C2-443D-9D5A-B34D9AA3B410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GS3-Security</a:t>
          </a:r>
        </a:p>
      </dgm:t>
    </dgm:pt>
    <dgm:pt modelId="{91129954-612A-4517-B783-0C15C0AAC173}" type="parTrans" cxnId="{AD8F91A5-D27D-403E-A3D0-BBFC3AE352B7}">
      <dgm:prSet/>
      <dgm:spPr/>
      <dgm:t>
        <a:bodyPr/>
        <a:lstStyle/>
        <a:p>
          <a:endParaRPr lang="en-US"/>
        </a:p>
      </dgm:t>
    </dgm:pt>
    <dgm:pt modelId="{93E13E1C-0303-4E1B-8CA0-2529C07F79C8}" type="sibTrans" cxnId="{AD8F91A5-D27D-403E-A3D0-BBFC3AE352B7}">
      <dgm:prSet/>
      <dgm:spPr/>
      <dgm:t>
        <a:bodyPr/>
        <a:lstStyle/>
        <a:p>
          <a:endParaRPr lang="en-US"/>
        </a:p>
      </dgm:t>
    </dgm:pt>
    <dgm:pt modelId="{E7F96AD6-008F-4D62-A44E-DE76D35B9B8A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Innovation</a:t>
          </a:r>
        </a:p>
      </dgm:t>
    </dgm:pt>
    <dgm:pt modelId="{598AC2C2-C2CB-4C21-BBB6-A2F142D7BF11}" type="parTrans" cxnId="{F7D43473-4F7C-41A7-8F84-DFAFDC5B2925}">
      <dgm:prSet/>
      <dgm:spPr/>
      <dgm:t>
        <a:bodyPr/>
        <a:lstStyle/>
        <a:p>
          <a:endParaRPr lang="en-US"/>
        </a:p>
      </dgm:t>
    </dgm:pt>
    <dgm:pt modelId="{C849C737-938E-4403-8361-2AA2316DFE70}" type="sibTrans" cxnId="{F7D43473-4F7C-41A7-8F84-DFAFDC5B2925}">
      <dgm:prSet/>
      <dgm:spPr/>
      <dgm:t>
        <a:bodyPr/>
        <a:lstStyle/>
        <a:p>
          <a:endParaRPr lang="en-US"/>
        </a:p>
      </dgm:t>
    </dgm:pt>
    <dgm:pt modelId="{B83B5CD7-4BAB-41F3-B4C5-ABA88231B643}">
      <dgm:prSet phldrT="[Text]"/>
      <dgm:spPr/>
      <dgm:t>
        <a:bodyPr/>
        <a:lstStyle/>
        <a:p>
          <a:r>
            <a:rPr lang="en-US" b="1" u="sng" strike="sngStrike" dirty="0">
              <a:latin typeface="Franklin Gothic Medium Cond" panose="020B0606030402020204" pitchFamily="34" charset="0"/>
            </a:rPr>
            <a:t>Schemes-policies</a:t>
          </a:r>
        </a:p>
      </dgm:t>
    </dgm:pt>
    <dgm:pt modelId="{D6880B93-034C-45D0-9404-903C04BD8F9F}" type="parTrans" cxnId="{F2A867DB-8A8A-4E79-BE12-FDC9EB991224}">
      <dgm:prSet/>
      <dgm:spPr/>
      <dgm:t>
        <a:bodyPr/>
        <a:lstStyle/>
        <a:p>
          <a:endParaRPr lang="en-US"/>
        </a:p>
      </dgm:t>
    </dgm:pt>
    <dgm:pt modelId="{CC206974-C5EB-4A57-AD00-495BA5B87831}" type="sibTrans" cxnId="{F2A867DB-8A8A-4E79-BE12-FDC9EB991224}">
      <dgm:prSet/>
      <dgm:spPr/>
      <dgm:t>
        <a:bodyPr/>
        <a:lstStyle/>
        <a:p>
          <a:endParaRPr lang="en-US"/>
        </a:p>
      </dgm:t>
    </dgm:pt>
    <dgm:pt modelId="{FDABF68A-1483-46FB-A928-47969F99C583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Engg</a:t>
          </a:r>
          <a:r>
            <a:rPr lang="en-US" dirty="0">
              <a:latin typeface="Franklin Gothic Medium Cond" panose="020B0606030402020204" pitchFamily="34" charset="0"/>
            </a:rPr>
            <a:t>./R&amp;D</a:t>
          </a:r>
        </a:p>
      </dgm:t>
    </dgm:pt>
    <dgm:pt modelId="{6B2561FF-500E-4263-A806-A46425232624}" type="parTrans" cxnId="{591C1A6D-8154-4BA4-8405-28B7B343600D}">
      <dgm:prSet/>
      <dgm:spPr/>
      <dgm:t>
        <a:bodyPr/>
        <a:lstStyle/>
        <a:p>
          <a:endParaRPr lang="en-US"/>
        </a:p>
      </dgm:t>
    </dgm:pt>
    <dgm:pt modelId="{6E3E3B7C-8592-4E2B-A23E-2ED152BF1929}" type="sibTrans" cxnId="{591C1A6D-8154-4BA4-8405-28B7B343600D}">
      <dgm:prSet/>
      <dgm:spPr/>
      <dgm:t>
        <a:bodyPr/>
        <a:lstStyle/>
        <a:p>
          <a:endParaRPr lang="en-US"/>
        </a:p>
      </dgm:t>
    </dgm:pt>
    <dgm:pt modelId="{88346AD4-11DA-4512-839C-3EADCDA4EC3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Energy / pollution</a:t>
          </a:r>
        </a:p>
      </dgm:t>
    </dgm:pt>
    <dgm:pt modelId="{94050D2C-EFDB-491A-A8F7-D5756B22D56D}" type="parTrans" cxnId="{DE06FF3B-2CCC-4669-9134-176E5F7AF69C}">
      <dgm:prSet/>
      <dgm:spPr/>
      <dgm:t>
        <a:bodyPr/>
        <a:lstStyle/>
        <a:p>
          <a:endParaRPr lang="en-US"/>
        </a:p>
      </dgm:t>
    </dgm:pt>
    <dgm:pt modelId="{5BC362C2-7803-441D-B9E1-3C16EE821870}" type="sibTrans" cxnId="{DE06FF3B-2CCC-4669-9134-176E5F7AF69C}">
      <dgm:prSet/>
      <dgm:spPr/>
      <dgm:t>
        <a:bodyPr/>
        <a:lstStyle/>
        <a:p>
          <a:endParaRPr lang="en-US"/>
        </a:p>
      </dgm:t>
    </dgm:pt>
    <dgm:pt modelId="{B95ED593-C5F3-42CF-8D4B-3D406F3417B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Agri., Automobile</a:t>
          </a:r>
        </a:p>
      </dgm:t>
    </dgm:pt>
    <dgm:pt modelId="{A7B9A5F7-5DA1-491D-ACD8-BB89589EF955}" type="parTrans" cxnId="{F40E3567-2D13-47C6-BC25-564EFD6AC6C8}">
      <dgm:prSet/>
      <dgm:spPr/>
      <dgm:t>
        <a:bodyPr/>
        <a:lstStyle/>
        <a:p>
          <a:endParaRPr lang="en-US"/>
        </a:p>
      </dgm:t>
    </dgm:pt>
    <dgm:pt modelId="{0FA22089-D98D-44CC-95BE-0FC7EADC9E00}" type="sibTrans" cxnId="{F40E3567-2D13-47C6-BC25-564EFD6AC6C8}">
      <dgm:prSet/>
      <dgm:spPr/>
      <dgm:t>
        <a:bodyPr/>
        <a:lstStyle/>
        <a:p>
          <a:endParaRPr lang="en-US"/>
        </a:p>
      </dgm:t>
    </dgm:pt>
    <dgm:pt modelId="{F4C3EA4C-82BB-445A-9C27-43A2294B6F5E}">
      <dgm:prSet phldrT="[Text]"/>
      <dgm:spPr/>
      <dgm:t>
        <a:bodyPr/>
        <a:lstStyle/>
        <a:p>
          <a:endParaRPr lang="en-US" dirty="0">
            <a:latin typeface="Franklin Gothic Medium Cond" panose="020B0606030402020204" pitchFamily="34" charset="0"/>
          </a:endParaRPr>
        </a:p>
      </dgm:t>
    </dgm:pt>
    <dgm:pt modelId="{8B7DA490-5295-4749-BF2D-67D6C5868F4F}" type="parTrans" cxnId="{7BA55A55-2A21-40AE-9BCA-14BFFEA7D13F}">
      <dgm:prSet/>
      <dgm:spPr/>
      <dgm:t>
        <a:bodyPr/>
        <a:lstStyle/>
        <a:p>
          <a:endParaRPr lang="en-US"/>
        </a:p>
      </dgm:t>
    </dgm:pt>
    <dgm:pt modelId="{EEB0795E-DAF2-4680-A46D-C07471F7ED08}" type="sibTrans" cxnId="{7BA55A55-2A21-40AE-9BCA-14BFFEA7D13F}">
      <dgm:prSet/>
      <dgm:spPr/>
      <dgm:t>
        <a:bodyPr/>
        <a:lstStyle/>
        <a:p>
          <a:endParaRPr lang="en-US"/>
        </a:p>
      </dgm:t>
    </dgm:pt>
    <dgm:pt modelId="{13BC4776-599D-461E-AE86-C17B26F09F8B}" type="pres">
      <dgm:prSet presAssocID="{36AC74FF-9A36-4406-9504-8848FFCB94E7}" presName="Name0" presStyleCnt="0">
        <dgm:presLayoutVars>
          <dgm:dir/>
        </dgm:presLayoutVars>
      </dgm:prSet>
      <dgm:spPr/>
    </dgm:pt>
    <dgm:pt modelId="{338EE023-FEC4-467B-8CE9-B35C501E8827}" type="pres">
      <dgm:prSet presAssocID="{12594897-62EE-40A7-A74C-702AEC26E685}" presName="composite" presStyleCnt="0"/>
      <dgm:spPr/>
    </dgm:pt>
    <dgm:pt modelId="{732F940D-F1A1-4DFA-9E7E-476AF5495FC3}" type="pres">
      <dgm:prSet presAssocID="{12594897-62EE-40A7-A74C-702AEC26E685}" presName="Accent" presStyleLbl="alignAcc1" presStyleIdx="0" presStyleCnt="5"/>
      <dgm:spPr/>
    </dgm:pt>
    <dgm:pt modelId="{3F9C967C-C396-44F7-8F42-2B6948BD47DA}" type="pres">
      <dgm:prSet presAssocID="{12594897-62EE-40A7-A74C-702AEC26E685}" presName="Image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456BB36-A3BE-4B7C-A034-A5C94D3DB4C5}" type="pres">
      <dgm:prSet presAssocID="{12594897-62EE-40A7-A74C-702AEC26E685}" presName="Child" presStyleLbl="revTx" presStyleIdx="0" presStyleCnt="5">
        <dgm:presLayoutVars>
          <dgm:bulletEnabled val="1"/>
        </dgm:presLayoutVars>
      </dgm:prSet>
      <dgm:spPr/>
    </dgm:pt>
    <dgm:pt modelId="{69D43044-192C-4A75-A794-78E40BA94243}" type="pres">
      <dgm:prSet presAssocID="{12594897-62EE-40A7-A74C-702AEC26E685}" presName="Parent" presStyleLbl="alignNode1" presStyleIdx="0" presStyleCnt="5">
        <dgm:presLayoutVars>
          <dgm:bulletEnabled val="1"/>
        </dgm:presLayoutVars>
      </dgm:prSet>
      <dgm:spPr/>
    </dgm:pt>
    <dgm:pt modelId="{2FBC054D-7427-434C-8D98-397129531186}" type="pres">
      <dgm:prSet presAssocID="{B1A2B839-23F4-4350-94F7-0BA22A6B6908}" presName="sibTrans" presStyleCnt="0"/>
      <dgm:spPr/>
    </dgm:pt>
    <dgm:pt modelId="{4BF4BA90-CEC5-4DB0-92E8-833F15C679E9}" type="pres">
      <dgm:prSet presAssocID="{EC595F20-709D-47E6-AA0A-5A5193C167FA}" presName="composite" presStyleCnt="0"/>
      <dgm:spPr/>
    </dgm:pt>
    <dgm:pt modelId="{52D30075-7BD3-41D2-A1A6-4F649394B532}" type="pres">
      <dgm:prSet presAssocID="{EC595F20-709D-47E6-AA0A-5A5193C167FA}" presName="Accent" presStyleLbl="alignAcc1" presStyleIdx="1" presStyleCnt="5"/>
      <dgm:spPr/>
    </dgm:pt>
    <dgm:pt modelId="{D7646059-6E5B-43A7-9F8F-3E32C82B7787}" type="pres">
      <dgm:prSet presAssocID="{EC595F20-709D-47E6-AA0A-5A5193C167FA}" presName="Image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33E2E86-2B30-4B54-A7F2-421DDEDA3805}" type="pres">
      <dgm:prSet presAssocID="{EC595F20-709D-47E6-AA0A-5A5193C167FA}" presName="Child" presStyleLbl="revTx" presStyleIdx="1" presStyleCnt="5">
        <dgm:presLayoutVars>
          <dgm:bulletEnabled val="1"/>
        </dgm:presLayoutVars>
      </dgm:prSet>
      <dgm:spPr/>
    </dgm:pt>
    <dgm:pt modelId="{C50A692F-5F98-4D96-91BD-D01E681BAFB7}" type="pres">
      <dgm:prSet presAssocID="{EC595F20-709D-47E6-AA0A-5A5193C167FA}" presName="Parent" presStyleLbl="alignNode1" presStyleIdx="1" presStyleCnt="5">
        <dgm:presLayoutVars>
          <dgm:bulletEnabled val="1"/>
        </dgm:presLayoutVars>
      </dgm:prSet>
      <dgm:spPr/>
    </dgm:pt>
    <dgm:pt modelId="{63C04AC2-CC88-4C62-A1EA-CE1ED7B609DC}" type="pres">
      <dgm:prSet presAssocID="{15826186-75E0-4F48-A2D3-1153F48DDB79}" presName="sibTrans" presStyleCnt="0"/>
      <dgm:spPr/>
    </dgm:pt>
    <dgm:pt modelId="{DC209B9F-5ABF-4B8E-A18F-1778A9109667}" type="pres">
      <dgm:prSet presAssocID="{D9413954-D14D-4328-BB22-A54B06F2B314}" presName="composite" presStyleCnt="0"/>
      <dgm:spPr/>
    </dgm:pt>
    <dgm:pt modelId="{206FBBAE-4DA4-4A01-BE9F-8F4068F4FD1D}" type="pres">
      <dgm:prSet presAssocID="{D9413954-D14D-4328-BB22-A54B06F2B314}" presName="Accent" presStyleLbl="alignAcc1" presStyleIdx="2" presStyleCnt="5"/>
      <dgm:spPr/>
    </dgm:pt>
    <dgm:pt modelId="{C204BAC3-7732-4028-999C-72DAE21FDB22}" type="pres">
      <dgm:prSet presAssocID="{D9413954-D14D-4328-BB22-A54B06F2B314}" presName="Image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1970595-897F-4E2E-8A8F-6E85610AB066}" type="pres">
      <dgm:prSet presAssocID="{D9413954-D14D-4328-BB22-A54B06F2B314}" presName="Child" presStyleLbl="revTx" presStyleIdx="2" presStyleCnt="5">
        <dgm:presLayoutVars>
          <dgm:bulletEnabled val="1"/>
        </dgm:presLayoutVars>
      </dgm:prSet>
      <dgm:spPr/>
    </dgm:pt>
    <dgm:pt modelId="{F23E685F-B40A-49AF-8ECF-B825F7DFD1BA}" type="pres">
      <dgm:prSet presAssocID="{D9413954-D14D-4328-BB22-A54B06F2B314}" presName="Parent" presStyleLbl="alignNode1" presStyleIdx="2" presStyleCnt="5">
        <dgm:presLayoutVars>
          <dgm:bulletEnabled val="1"/>
        </dgm:presLayoutVars>
      </dgm:prSet>
      <dgm:spPr/>
    </dgm:pt>
    <dgm:pt modelId="{50294634-D314-46C6-A5FC-616F643F22A3}" type="pres">
      <dgm:prSet presAssocID="{3925D8F0-70CF-46B0-9968-398A2F221EEC}" presName="sibTrans" presStyleCnt="0"/>
      <dgm:spPr/>
    </dgm:pt>
    <dgm:pt modelId="{BAB360A0-A7C1-4317-B87C-5AF44CAE8D70}" type="pres">
      <dgm:prSet presAssocID="{05FC76C8-AC06-464B-8628-2BBE4F53AF20}" presName="composite" presStyleCnt="0"/>
      <dgm:spPr/>
    </dgm:pt>
    <dgm:pt modelId="{3506662A-2D4D-4E84-99A5-A84A6E96571B}" type="pres">
      <dgm:prSet presAssocID="{05FC76C8-AC06-464B-8628-2BBE4F53AF20}" presName="Accent" presStyleLbl="alignAcc1" presStyleIdx="3" presStyleCnt="5"/>
      <dgm:spPr/>
    </dgm:pt>
    <dgm:pt modelId="{12E7D0E3-79E6-46C2-9A4C-56489710F6FC}" type="pres">
      <dgm:prSet presAssocID="{05FC76C8-AC06-464B-8628-2BBE4F53AF20}" presName="Image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9308C8F-7257-442D-9EA0-696E1442ACE2}" type="pres">
      <dgm:prSet presAssocID="{05FC76C8-AC06-464B-8628-2BBE4F53AF20}" presName="Child" presStyleLbl="revTx" presStyleIdx="3" presStyleCnt="5">
        <dgm:presLayoutVars>
          <dgm:bulletEnabled val="1"/>
        </dgm:presLayoutVars>
      </dgm:prSet>
      <dgm:spPr/>
    </dgm:pt>
    <dgm:pt modelId="{46255511-00DB-45AC-8B48-0DB46B64B0E2}" type="pres">
      <dgm:prSet presAssocID="{05FC76C8-AC06-464B-8628-2BBE4F53AF20}" presName="Parent" presStyleLbl="alignNode1" presStyleIdx="3" presStyleCnt="5">
        <dgm:presLayoutVars>
          <dgm:bulletEnabled val="1"/>
        </dgm:presLayoutVars>
      </dgm:prSet>
      <dgm:spPr/>
    </dgm:pt>
    <dgm:pt modelId="{32E157E0-115B-47EE-B041-959E6EF1E688}" type="pres">
      <dgm:prSet presAssocID="{5EF413A5-0501-4B7D-A9E8-7C694FCE5CF5}" presName="sibTrans" presStyleCnt="0"/>
      <dgm:spPr/>
    </dgm:pt>
    <dgm:pt modelId="{2E77BBD9-D6FE-4057-A97C-51939E4B77FF}" type="pres">
      <dgm:prSet presAssocID="{FDABF68A-1483-46FB-A928-47969F99C583}" presName="composite" presStyleCnt="0"/>
      <dgm:spPr/>
    </dgm:pt>
    <dgm:pt modelId="{1D5CC37C-E6D5-468E-B9DE-1FA950C7E133}" type="pres">
      <dgm:prSet presAssocID="{FDABF68A-1483-46FB-A928-47969F99C583}" presName="Accent" presStyleLbl="alignAcc1" presStyleIdx="4" presStyleCnt="5"/>
      <dgm:spPr/>
    </dgm:pt>
    <dgm:pt modelId="{9E104FB4-E58F-4A86-9526-EA145FF5DF38}" type="pres">
      <dgm:prSet presAssocID="{FDABF68A-1483-46FB-A928-47969F99C583}" presName="Image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2ACF9BF-56F1-4D05-B07C-1F463486E745}" type="pres">
      <dgm:prSet presAssocID="{FDABF68A-1483-46FB-A928-47969F99C583}" presName="Child" presStyleLbl="revTx" presStyleIdx="4" presStyleCnt="5">
        <dgm:presLayoutVars>
          <dgm:bulletEnabled val="1"/>
        </dgm:presLayoutVars>
      </dgm:prSet>
      <dgm:spPr/>
    </dgm:pt>
    <dgm:pt modelId="{B5870B64-C4E7-437E-AE57-A00E1EB0C715}" type="pres">
      <dgm:prSet presAssocID="{FDABF68A-1483-46FB-A928-47969F99C583}" presName="Parent" presStyleLbl="alignNode1" presStyleIdx="4" presStyleCnt="5">
        <dgm:presLayoutVars>
          <dgm:bulletEnabled val="1"/>
        </dgm:presLayoutVars>
      </dgm:prSet>
      <dgm:spPr/>
    </dgm:pt>
  </dgm:ptLst>
  <dgm:cxnLst>
    <dgm:cxn modelId="{A1CDAC4A-E7E5-4E3B-B50F-AA1658A8FA08}" type="presOf" srcId="{2855FC1D-A075-423C-AC9A-B418167450EF}" destId="{51970595-897F-4E2E-8A8F-6E85610AB066}" srcOrd="0" destOrd="1" presId="urn:microsoft.com/office/officeart/2008/layout/TitlePictureLineup"/>
    <dgm:cxn modelId="{44AE9F0C-C483-4B08-B2D7-8EA684E2B087}" srcId="{05FC76C8-AC06-464B-8628-2BBE4F53AF20}" destId="{E7085976-A790-4B83-8641-91F1811F3E1D}" srcOrd="0" destOrd="0" parTransId="{B2029B8C-B439-41D5-8009-D00042C84761}" sibTransId="{4FEE21E0-E9D0-4288-BA2F-3E3B3AA4C07A}"/>
    <dgm:cxn modelId="{754D6BA4-ADF4-42ED-983B-13CB6D659337}" type="presOf" srcId="{36489ABF-0E65-400A-B97A-830ACB0A6D62}" destId="{F456BB36-A3BE-4B7C-A034-A5C94D3DB4C5}" srcOrd="0" destOrd="1" presId="urn:microsoft.com/office/officeart/2008/layout/TitlePictureLineup"/>
    <dgm:cxn modelId="{F7D43473-4F7C-41A7-8F84-DFAFDC5B2925}" srcId="{EC595F20-709D-47E6-AA0A-5A5193C167FA}" destId="{E7F96AD6-008F-4D62-A44E-DE76D35B9B8A}" srcOrd="2" destOrd="0" parTransId="{598AC2C2-C2CB-4C21-BBB6-A2F142D7BF11}" sibTransId="{C849C737-938E-4403-8361-2AA2316DFE70}"/>
    <dgm:cxn modelId="{AD8F91A5-D27D-403E-A3D0-BBFC3AE352B7}" srcId="{EC595F20-709D-47E6-AA0A-5A5193C167FA}" destId="{AFE8D563-B5C2-443D-9D5A-B34D9AA3B410}" srcOrd="1" destOrd="0" parTransId="{91129954-612A-4517-B783-0C15C0AAC173}" sibTransId="{93E13E1C-0303-4E1B-8CA0-2529C07F79C8}"/>
    <dgm:cxn modelId="{C342117E-3288-47C4-A9F1-98AC71973364}" type="presOf" srcId="{B95ED593-C5F3-42CF-8D4B-3D406F3417B1}" destId="{32ACF9BF-56F1-4D05-B07C-1F463486E745}" srcOrd="0" destOrd="1" presId="urn:microsoft.com/office/officeart/2008/layout/TitlePictureLineup"/>
    <dgm:cxn modelId="{ED27B6FA-AA94-43EC-BF86-F44C0FCAE541}" type="presOf" srcId="{AFE8D563-B5C2-443D-9D5A-B34D9AA3B410}" destId="{A33E2E86-2B30-4B54-A7F2-421DDEDA3805}" srcOrd="0" destOrd="1" presId="urn:microsoft.com/office/officeart/2008/layout/TitlePictureLineup"/>
    <dgm:cxn modelId="{4A1749CF-F632-46D1-B869-DF05604D2DF1}" srcId="{36AC74FF-9A36-4406-9504-8848FFCB94E7}" destId="{05FC76C8-AC06-464B-8628-2BBE4F53AF20}" srcOrd="3" destOrd="0" parTransId="{5D33B468-8EB1-42DC-9444-E63ACDF30B32}" sibTransId="{5EF413A5-0501-4B7D-A9E8-7C694FCE5CF5}"/>
    <dgm:cxn modelId="{E9C1E9E4-98B6-4970-935E-813A7FCCA45A}" type="presOf" srcId="{FDABF68A-1483-46FB-A928-47969F99C583}" destId="{B5870B64-C4E7-437E-AE57-A00E1EB0C715}" srcOrd="0" destOrd="0" presId="urn:microsoft.com/office/officeart/2008/layout/TitlePictureLineup"/>
    <dgm:cxn modelId="{CFB7D468-BA4D-4982-AA25-5AAD3CC102A5}" type="presOf" srcId="{EC595F20-709D-47E6-AA0A-5A5193C167FA}" destId="{C50A692F-5F98-4D96-91BD-D01E681BAFB7}" srcOrd="0" destOrd="0" presId="urn:microsoft.com/office/officeart/2008/layout/TitlePictureLineup"/>
    <dgm:cxn modelId="{DE463511-75BC-450E-952C-C7AFF7EE1229}" type="presOf" srcId="{EF595902-7335-40D4-9BB1-0117C95D6E88}" destId="{F9308C8F-7257-442D-9EA0-696E1442ACE2}" srcOrd="0" destOrd="1" presId="urn:microsoft.com/office/officeart/2008/layout/TitlePictureLineup"/>
    <dgm:cxn modelId="{CE8A500C-D4CB-443D-9E6F-EA4A354EA44A}" srcId="{36AC74FF-9A36-4406-9504-8848FFCB94E7}" destId="{D9413954-D14D-4328-BB22-A54B06F2B314}" srcOrd="2" destOrd="0" parTransId="{1FEF8440-E550-4283-AF02-1570987B1EFE}" sibTransId="{3925D8F0-70CF-46B0-9968-398A2F221EEC}"/>
    <dgm:cxn modelId="{AF9722AD-5ECB-46E8-B3C4-F94B1E55A30E}" type="presOf" srcId="{F4C3EA4C-82BB-445A-9C27-43A2294B6F5E}" destId="{32ACF9BF-56F1-4D05-B07C-1F463486E745}" srcOrd="0" destOrd="2" presId="urn:microsoft.com/office/officeart/2008/layout/TitlePictureLineup"/>
    <dgm:cxn modelId="{4E5683D8-C848-4FC1-A514-A5C2BBCEFB13}" srcId="{36AC74FF-9A36-4406-9504-8848FFCB94E7}" destId="{EC595F20-709D-47E6-AA0A-5A5193C167FA}" srcOrd="1" destOrd="0" parTransId="{484111FC-B538-4B46-BC04-7EA5778581AA}" sibTransId="{15826186-75E0-4F48-A2D3-1153F48DDB79}"/>
    <dgm:cxn modelId="{D87646B6-F9D6-406B-8C46-8D063D9B9C1A}" type="presOf" srcId="{B83B5CD7-4BAB-41F3-B4C5-ABA88231B643}" destId="{F456BB36-A3BE-4B7C-A034-A5C94D3DB4C5}" srcOrd="0" destOrd="4" presId="urn:microsoft.com/office/officeart/2008/layout/TitlePictureLineup"/>
    <dgm:cxn modelId="{37D40A54-8FD4-40F5-8479-C9E5F4269B80}" srcId="{12594897-62EE-40A7-A74C-702AEC26E685}" destId="{5D5B64BC-4150-422F-8429-99610E7A25E1}" srcOrd="2" destOrd="0" parTransId="{F358532A-0E4C-475F-A762-EC4CD351112E}" sibTransId="{913BBAC0-D037-4C53-A38D-C87D32E74856}"/>
    <dgm:cxn modelId="{A2988F54-B773-42DA-92DC-C48A7743E3C1}" srcId="{12594897-62EE-40A7-A74C-702AEC26E685}" destId="{EC396DE1-99BC-4426-842F-CF3CAF31C7B5}" srcOrd="0" destOrd="0" parTransId="{9B221DC7-ADA5-42C4-AE2A-9BBA8C6C54D5}" sibTransId="{39D4B232-A97E-4FEF-87A1-5CF31A2C70FE}"/>
    <dgm:cxn modelId="{7ED56F36-842F-4F35-8B6A-CBEC9B77FE6B}" type="presOf" srcId="{7AC367DC-08C5-48D7-A1C9-3588E506CA2B}" destId="{F456BB36-A3BE-4B7C-A034-A5C94D3DB4C5}" srcOrd="0" destOrd="3" presId="urn:microsoft.com/office/officeart/2008/layout/TitlePictureLineup"/>
    <dgm:cxn modelId="{2775354C-3326-407F-98A8-6638FEFCA78A}" type="presOf" srcId="{05FC76C8-AC06-464B-8628-2BBE4F53AF20}" destId="{46255511-00DB-45AC-8B48-0DB46B64B0E2}" srcOrd="0" destOrd="0" presId="urn:microsoft.com/office/officeart/2008/layout/TitlePictureLineup"/>
    <dgm:cxn modelId="{591C1A6D-8154-4BA4-8405-28B7B343600D}" srcId="{36AC74FF-9A36-4406-9504-8848FFCB94E7}" destId="{FDABF68A-1483-46FB-A928-47969F99C583}" srcOrd="4" destOrd="0" parTransId="{6B2561FF-500E-4263-A806-A46425232624}" sibTransId="{6E3E3B7C-8592-4E2B-A23E-2ED152BF1929}"/>
    <dgm:cxn modelId="{A5D1FCE1-A82B-422E-A385-849A79D18BFD}" type="presOf" srcId="{D9413954-D14D-4328-BB22-A54B06F2B314}" destId="{F23E685F-B40A-49AF-8ECF-B825F7DFD1BA}" srcOrd="0" destOrd="0" presId="urn:microsoft.com/office/officeart/2008/layout/TitlePictureLineup"/>
    <dgm:cxn modelId="{06D2DE59-F5B1-4CA1-9A9A-4A7A117D1A1B}" srcId="{12594897-62EE-40A7-A74C-702AEC26E685}" destId="{36489ABF-0E65-400A-B97A-830ACB0A6D62}" srcOrd="1" destOrd="0" parTransId="{AC009BCA-8B59-45D8-81BC-6BFE4779DCFF}" sibTransId="{F048B47D-378B-49A7-B464-C8AC098A5947}"/>
    <dgm:cxn modelId="{2E89A8DD-F6F4-451D-96B0-9A3BE036ED8F}" srcId="{EC595F20-709D-47E6-AA0A-5A5193C167FA}" destId="{0D692E1F-B9F8-4815-B607-23C05CA3C191}" srcOrd="0" destOrd="0" parTransId="{10888E4C-9B5A-40E7-9AB9-5653A36F3AE2}" sibTransId="{5F3E9BCA-8A9E-419D-84AD-BC36869B502A}"/>
    <dgm:cxn modelId="{2C18B11E-9306-44B1-AA11-7D557C78901C}" type="presOf" srcId="{0D692E1F-B9F8-4815-B607-23C05CA3C191}" destId="{A33E2E86-2B30-4B54-A7F2-421DDEDA3805}" srcOrd="0" destOrd="0" presId="urn:microsoft.com/office/officeart/2008/layout/TitlePictureLineup"/>
    <dgm:cxn modelId="{8D5F46CA-AFDA-412B-92C2-4429DF981745}" type="presOf" srcId="{E7085976-A790-4B83-8641-91F1811F3E1D}" destId="{F9308C8F-7257-442D-9EA0-696E1442ACE2}" srcOrd="0" destOrd="0" presId="urn:microsoft.com/office/officeart/2008/layout/TitlePictureLineup"/>
    <dgm:cxn modelId="{DD83B0CB-77E5-48C2-AF25-B00C33BFF74C}" srcId="{D9413954-D14D-4328-BB22-A54B06F2B314}" destId="{5B8419DF-1384-401C-9335-7D7F648962DC}" srcOrd="0" destOrd="0" parTransId="{4CC8EEC1-4F50-423C-8DCE-2AD1BB37A8A7}" sibTransId="{1D0BF599-7020-4637-B4E1-61B997A3187D}"/>
    <dgm:cxn modelId="{30B7B699-1DC0-4C82-8D76-1A5D928A5D93}" type="presOf" srcId="{E7F96AD6-008F-4D62-A44E-DE76D35B9B8A}" destId="{A33E2E86-2B30-4B54-A7F2-421DDEDA3805}" srcOrd="0" destOrd="2" presId="urn:microsoft.com/office/officeart/2008/layout/TitlePictureLineup"/>
    <dgm:cxn modelId="{62BE5B7F-D00B-41C5-981A-B19402113339}" srcId="{36AC74FF-9A36-4406-9504-8848FFCB94E7}" destId="{12594897-62EE-40A7-A74C-702AEC26E685}" srcOrd="0" destOrd="0" parTransId="{4B5CBDF3-9578-41E9-8376-E12225E9D6B3}" sibTransId="{B1A2B839-23F4-4350-94F7-0BA22A6B6908}"/>
    <dgm:cxn modelId="{8BD04D75-5C06-4739-B28D-7ED72C0F98CA}" type="presOf" srcId="{88346AD4-11DA-4512-839C-3EADCDA4EC3E}" destId="{32ACF9BF-56F1-4D05-B07C-1F463486E745}" srcOrd="0" destOrd="0" presId="urn:microsoft.com/office/officeart/2008/layout/TitlePictureLineup"/>
    <dgm:cxn modelId="{13155DDD-CC9F-4BF6-B3A6-B5E7AE0CD647}" type="presOf" srcId="{12594897-62EE-40A7-A74C-702AEC26E685}" destId="{69D43044-192C-4A75-A794-78E40BA94243}" srcOrd="0" destOrd="0" presId="urn:microsoft.com/office/officeart/2008/layout/TitlePictureLineup"/>
    <dgm:cxn modelId="{F2A867DB-8A8A-4E79-BE12-FDC9EB991224}" srcId="{12594897-62EE-40A7-A74C-702AEC26E685}" destId="{B83B5CD7-4BAB-41F3-B4C5-ABA88231B643}" srcOrd="4" destOrd="0" parTransId="{D6880B93-034C-45D0-9404-903C04BD8F9F}" sibTransId="{CC206974-C5EB-4A57-AD00-495BA5B87831}"/>
    <dgm:cxn modelId="{CEFE2C1A-B242-4535-8E2E-6BCE06C868EE}" srcId="{D9413954-D14D-4328-BB22-A54B06F2B314}" destId="{2855FC1D-A075-423C-AC9A-B418167450EF}" srcOrd="1" destOrd="0" parTransId="{7774E5FF-4853-43A7-A472-FF2FEA1B7ED9}" sibTransId="{0CF76C37-FF97-47E3-BED2-CA3C9EFFEB98}"/>
    <dgm:cxn modelId="{6AD9802B-7607-41CB-A34E-E0B294AC8A96}" type="presOf" srcId="{36AC74FF-9A36-4406-9504-8848FFCB94E7}" destId="{13BC4776-599D-461E-AE86-C17B26F09F8B}" srcOrd="0" destOrd="0" presId="urn:microsoft.com/office/officeart/2008/layout/TitlePictureLineup"/>
    <dgm:cxn modelId="{0C7E010F-8524-4B45-8068-325B45215ABD}" type="presOf" srcId="{5B8419DF-1384-401C-9335-7D7F648962DC}" destId="{51970595-897F-4E2E-8A8F-6E85610AB066}" srcOrd="0" destOrd="0" presId="urn:microsoft.com/office/officeart/2008/layout/TitlePictureLineup"/>
    <dgm:cxn modelId="{7DA6228A-48FD-47C5-A296-4ECAB68C51EF}" srcId="{05FC76C8-AC06-464B-8628-2BBE4F53AF20}" destId="{EF595902-7335-40D4-9BB1-0117C95D6E88}" srcOrd="1" destOrd="0" parTransId="{F76BAB4D-EB7E-4FEA-8428-949711847F77}" sibTransId="{99EC4C6D-0772-423E-864C-9D25DF949743}"/>
    <dgm:cxn modelId="{6EEDF8D9-D92D-4857-A293-545B863F149C}" type="presOf" srcId="{5D5B64BC-4150-422F-8429-99610E7A25E1}" destId="{F456BB36-A3BE-4B7C-A034-A5C94D3DB4C5}" srcOrd="0" destOrd="2" presId="urn:microsoft.com/office/officeart/2008/layout/TitlePictureLineup"/>
    <dgm:cxn modelId="{12368717-7E17-4954-BBED-54E71000CFAE}" type="presOf" srcId="{EC396DE1-99BC-4426-842F-CF3CAF31C7B5}" destId="{F456BB36-A3BE-4B7C-A034-A5C94D3DB4C5}" srcOrd="0" destOrd="0" presId="urn:microsoft.com/office/officeart/2008/layout/TitlePictureLineup"/>
    <dgm:cxn modelId="{DE06FF3B-2CCC-4669-9134-176E5F7AF69C}" srcId="{FDABF68A-1483-46FB-A928-47969F99C583}" destId="{88346AD4-11DA-4512-839C-3EADCDA4EC3E}" srcOrd="0" destOrd="0" parTransId="{94050D2C-EFDB-491A-A8F7-D5756B22D56D}" sibTransId="{5BC362C2-7803-441D-B9E1-3C16EE821870}"/>
    <dgm:cxn modelId="{7BA55A55-2A21-40AE-9BCA-14BFFEA7D13F}" srcId="{FDABF68A-1483-46FB-A928-47969F99C583}" destId="{F4C3EA4C-82BB-445A-9C27-43A2294B6F5E}" srcOrd="2" destOrd="0" parTransId="{8B7DA490-5295-4749-BF2D-67D6C5868F4F}" sibTransId="{EEB0795E-DAF2-4680-A46D-C07471F7ED08}"/>
    <dgm:cxn modelId="{F40E3567-2D13-47C6-BC25-564EFD6AC6C8}" srcId="{FDABF68A-1483-46FB-A928-47969F99C583}" destId="{B95ED593-C5F3-42CF-8D4B-3D406F3417B1}" srcOrd="1" destOrd="0" parTransId="{A7B9A5F7-5DA1-491D-ACD8-BB89589EF955}" sibTransId="{0FA22089-D98D-44CC-95BE-0FC7EADC9E00}"/>
    <dgm:cxn modelId="{3C4FC826-BCC9-4132-BEC3-E715D10CE273}" srcId="{12594897-62EE-40A7-A74C-702AEC26E685}" destId="{7AC367DC-08C5-48D7-A1C9-3588E506CA2B}" srcOrd="3" destOrd="0" parTransId="{8C6E26DE-4958-4AAB-B7F3-C7629C24663C}" sibTransId="{561510FE-1B38-4755-8911-033288B67F5E}"/>
    <dgm:cxn modelId="{BB176BDE-D1BA-4D28-A5B0-11FA162955D6}" type="presParOf" srcId="{13BC4776-599D-461E-AE86-C17B26F09F8B}" destId="{338EE023-FEC4-467B-8CE9-B35C501E8827}" srcOrd="0" destOrd="0" presId="urn:microsoft.com/office/officeart/2008/layout/TitlePictureLineup"/>
    <dgm:cxn modelId="{0A869EDE-BBE2-4F9D-A3CD-622AFAB67252}" type="presParOf" srcId="{338EE023-FEC4-467B-8CE9-B35C501E8827}" destId="{732F940D-F1A1-4DFA-9E7E-476AF5495FC3}" srcOrd="0" destOrd="0" presId="urn:microsoft.com/office/officeart/2008/layout/TitlePictureLineup"/>
    <dgm:cxn modelId="{CDC3B8B0-13CB-4A05-8198-743CFD911B63}" type="presParOf" srcId="{338EE023-FEC4-467B-8CE9-B35C501E8827}" destId="{3F9C967C-C396-44F7-8F42-2B6948BD47DA}" srcOrd="1" destOrd="0" presId="urn:microsoft.com/office/officeart/2008/layout/TitlePictureLineup"/>
    <dgm:cxn modelId="{5213A4EF-D082-4BF1-AA35-9D51193B4C4E}" type="presParOf" srcId="{338EE023-FEC4-467B-8CE9-B35C501E8827}" destId="{F456BB36-A3BE-4B7C-A034-A5C94D3DB4C5}" srcOrd="2" destOrd="0" presId="urn:microsoft.com/office/officeart/2008/layout/TitlePictureLineup"/>
    <dgm:cxn modelId="{B47D69F5-38D5-4629-9FB0-CC52AE5CCF05}" type="presParOf" srcId="{338EE023-FEC4-467B-8CE9-B35C501E8827}" destId="{69D43044-192C-4A75-A794-78E40BA94243}" srcOrd="3" destOrd="0" presId="urn:microsoft.com/office/officeart/2008/layout/TitlePictureLineup"/>
    <dgm:cxn modelId="{6026F218-5476-4A46-8A13-D55B13401BA1}" type="presParOf" srcId="{13BC4776-599D-461E-AE86-C17B26F09F8B}" destId="{2FBC054D-7427-434C-8D98-397129531186}" srcOrd="1" destOrd="0" presId="urn:microsoft.com/office/officeart/2008/layout/TitlePictureLineup"/>
    <dgm:cxn modelId="{A342DCAB-1F37-4DC7-A5F1-972A75380FA7}" type="presParOf" srcId="{13BC4776-599D-461E-AE86-C17B26F09F8B}" destId="{4BF4BA90-CEC5-4DB0-92E8-833F15C679E9}" srcOrd="2" destOrd="0" presId="urn:microsoft.com/office/officeart/2008/layout/TitlePictureLineup"/>
    <dgm:cxn modelId="{51E98E5F-E578-4971-891E-4504ED8E782E}" type="presParOf" srcId="{4BF4BA90-CEC5-4DB0-92E8-833F15C679E9}" destId="{52D30075-7BD3-41D2-A1A6-4F649394B532}" srcOrd="0" destOrd="0" presId="urn:microsoft.com/office/officeart/2008/layout/TitlePictureLineup"/>
    <dgm:cxn modelId="{19915B03-E312-4F6D-8768-9EC6D6C8C731}" type="presParOf" srcId="{4BF4BA90-CEC5-4DB0-92E8-833F15C679E9}" destId="{D7646059-6E5B-43A7-9F8F-3E32C82B7787}" srcOrd="1" destOrd="0" presId="urn:microsoft.com/office/officeart/2008/layout/TitlePictureLineup"/>
    <dgm:cxn modelId="{2E757ECF-708D-4FBD-A993-61F2E4D3433C}" type="presParOf" srcId="{4BF4BA90-CEC5-4DB0-92E8-833F15C679E9}" destId="{A33E2E86-2B30-4B54-A7F2-421DDEDA3805}" srcOrd="2" destOrd="0" presId="urn:microsoft.com/office/officeart/2008/layout/TitlePictureLineup"/>
    <dgm:cxn modelId="{AA017A3B-536A-47C6-991A-A7F4CAEFA910}" type="presParOf" srcId="{4BF4BA90-CEC5-4DB0-92E8-833F15C679E9}" destId="{C50A692F-5F98-4D96-91BD-D01E681BAFB7}" srcOrd="3" destOrd="0" presId="urn:microsoft.com/office/officeart/2008/layout/TitlePictureLineup"/>
    <dgm:cxn modelId="{76F8C9B6-7199-489D-ABA4-34BBF1CFAE11}" type="presParOf" srcId="{13BC4776-599D-461E-AE86-C17B26F09F8B}" destId="{63C04AC2-CC88-4C62-A1EA-CE1ED7B609DC}" srcOrd="3" destOrd="0" presId="urn:microsoft.com/office/officeart/2008/layout/TitlePictureLineup"/>
    <dgm:cxn modelId="{D2CDAB13-C1C3-41FE-B0C7-6E0F35EA2EE0}" type="presParOf" srcId="{13BC4776-599D-461E-AE86-C17B26F09F8B}" destId="{DC209B9F-5ABF-4B8E-A18F-1778A9109667}" srcOrd="4" destOrd="0" presId="urn:microsoft.com/office/officeart/2008/layout/TitlePictureLineup"/>
    <dgm:cxn modelId="{995A52C0-0D2A-480A-98D0-88FC3BCCD3AA}" type="presParOf" srcId="{DC209B9F-5ABF-4B8E-A18F-1778A9109667}" destId="{206FBBAE-4DA4-4A01-BE9F-8F4068F4FD1D}" srcOrd="0" destOrd="0" presId="urn:microsoft.com/office/officeart/2008/layout/TitlePictureLineup"/>
    <dgm:cxn modelId="{423146EB-5465-4769-88FD-7D54BF7AD693}" type="presParOf" srcId="{DC209B9F-5ABF-4B8E-A18F-1778A9109667}" destId="{C204BAC3-7732-4028-999C-72DAE21FDB22}" srcOrd="1" destOrd="0" presId="urn:microsoft.com/office/officeart/2008/layout/TitlePictureLineup"/>
    <dgm:cxn modelId="{8D48D77B-8B41-4AD0-8314-90257133E9C5}" type="presParOf" srcId="{DC209B9F-5ABF-4B8E-A18F-1778A9109667}" destId="{51970595-897F-4E2E-8A8F-6E85610AB066}" srcOrd="2" destOrd="0" presId="urn:microsoft.com/office/officeart/2008/layout/TitlePictureLineup"/>
    <dgm:cxn modelId="{37A76809-A5A0-42AE-BE11-226857029130}" type="presParOf" srcId="{DC209B9F-5ABF-4B8E-A18F-1778A9109667}" destId="{F23E685F-B40A-49AF-8ECF-B825F7DFD1BA}" srcOrd="3" destOrd="0" presId="urn:microsoft.com/office/officeart/2008/layout/TitlePictureLineup"/>
    <dgm:cxn modelId="{FF8E397A-18F4-4B3B-9843-B8D427323D97}" type="presParOf" srcId="{13BC4776-599D-461E-AE86-C17B26F09F8B}" destId="{50294634-D314-46C6-A5FC-616F643F22A3}" srcOrd="5" destOrd="0" presId="urn:microsoft.com/office/officeart/2008/layout/TitlePictureLineup"/>
    <dgm:cxn modelId="{4382D6F7-86CC-4FA4-8662-9F8AC4B77EBD}" type="presParOf" srcId="{13BC4776-599D-461E-AE86-C17B26F09F8B}" destId="{BAB360A0-A7C1-4317-B87C-5AF44CAE8D70}" srcOrd="6" destOrd="0" presId="urn:microsoft.com/office/officeart/2008/layout/TitlePictureLineup"/>
    <dgm:cxn modelId="{E7D35730-C3CE-42A7-B93C-731C67220625}" type="presParOf" srcId="{BAB360A0-A7C1-4317-B87C-5AF44CAE8D70}" destId="{3506662A-2D4D-4E84-99A5-A84A6E96571B}" srcOrd="0" destOrd="0" presId="urn:microsoft.com/office/officeart/2008/layout/TitlePictureLineup"/>
    <dgm:cxn modelId="{609B3FE6-DA6F-4F7D-A7B6-2A0AE2EB6FDD}" type="presParOf" srcId="{BAB360A0-A7C1-4317-B87C-5AF44CAE8D70}" destId="{12E7D0E3-79E6-46C2-9A4C-56489710F6FC}" srcOrd="1" destOrd="0" presId="urn:microsoft.com/office/officeart/2008/layout/TitlePictureLineup"/>
    <dgm:cxn modelId="{5D4FBCB4-3C22-4CC4-8A19-B1A41D4815EC}" type="presParOf" srcId="{BAB360A0-A7C1-4317-B87C-5AF44CAE8D70}" destId="{F9308C8F-7257-442D-9EA0-696E1442ACE2}" srcOrd="2" destOrd="0" presId="urn:microsoft.com/office/officeart/2008/layout/TitlePictureLineup"/>
    <dgm:cxn modelId="{BE0C4F49-A09B-456C-A261-8BA5F010FAD9}" type="presParOf" srcId="{BAB360A0-A7C1-4317-B87C-5AF44CAE8D70}" destId="{46255511-00DB-45AC-8B48-0DB46B64B0E2}" srcOrd="3" destOrd="0" presId="urn:microsoft.com/office/officeart/2008/layout/TitlePictureLineup"/>
    <dgm:cxn modelId="{8319B043-983C-4033-9372-A694724157FB}" type="presParOf" srcId="{13BC4776-599D-461E-AE86-C17B26F09F8B}" destId="{32E157E0-115B-47EE-B041-959E6EF1E688}" srcOrd="7" destOrd="0" presId="urn:microsoft.com/office/officeart/2008/layout/TitlePictureLineup"/>
    <dgm:cxn modelId="{6CD356C0-24B6-478B-923C-707182516D4E}" type="presParOf" srcId="{13BC4776-599D-461E-AE86-C17B26F09F8B}" destId="{2E77BBD9-D6FE-4057-A97C-51939E4B77FF}" srcOrd="8" destOrd="0" presId="urn:microsoft.com/office/officeart/2008/layout/TitlePictureLineup"/>
    <dgm:cxn modelId="{35031661-DC64-4769-81AA-1849B6876FCC}" type="presParOf" srcId="{2E77BBD9-D6FE-4057-A97C-51939E4B77FF}" destId="{1D5CC37C-E6D5-468E-B9DE-1FA950C7E133}" srcOrd="0" destOrd="0" presId="urn:microsoft.com/office/officeart/2008/layout/TitlePictureLineup"/>
    <dgm:cxn modelId="{25E3F94F-8471-4A55-A3C2-C95C9E6EECED}" type="presParOf" srcId="{2E77BBD9-D6FE-4057-A97C-51939E4B77FF}" destId="{9E104FB4-E58F-4A86-9526-EA145FF5DF38}" srcOrd="1" destOrd="0" presId="urn:microsoft.com/office/officeart/2008/layout/TitlePictureLineup"/>
    <dgm:cxn modelId="{40E27B53-7580-478A-BECD-E4BE66C8DDA4}" type="presParOf" srcId="{2E77BBD9-D6FE-4057-A97C-51939E4B77FF}" destId="{32ACF9BF-56F1-4D05-B07C-1F463486E745}" srcOrd="2" destOrd="0" presId="urn:microsoft.com/office/officeart/2008/layout/TitlePictureLineup"/>
    <dgm:cxn modelId="{4E25AC72-7FF2-4F42-824C-3DDB2C203672}" type="presParOf" srcId="{2E77BBD9-D6FE-4057-A97C-51939E4B77FF}" destId="{B5870B64-C4E7-437E-AE57-A00E1EB0C71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6AC74FF-9A36-4406-9504-8848FFCB94E7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94897-62EE-40A7-A74C-702AEC26E685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Public Health (GSM2)</a:t>
          </a:r>
        </a:p>
      </dgm:t>
    </dgm:pt>
    <dgm:pt modelId="{4B5CBDF3-9578-41E9-8376-E12225E9D6B3}" type="parTrans" cxnId="{62BE5B7F-D00B-41C5-981A-B19402113339}">
      <dgm:prSet/>
      <dgm:spPr/>
      <dgm:t>
        <a:bodyPr/>
        <a:lstStyle/>
        <a:p>
          <a:endParaRPr lang="en-US"/>
        </a:p>
      </dgm:t>
    </dgm:pt>
    <dgm:pt modelId="{B1A2B839-23F4-4350-94F7-0BA22A6B6908}" type="sibTrans" cxnId="{62BE5B7F-D00B-41C5-981A-B19402113339}">
      <dgm:prSet/>
      <dgm:spPr/>
      <dgm:t>
        <a:bodyPr/>
        <a:lstStyle/>
        <a:p>
          <a:endParaRPr lang="en-US"/>
        </a:p>
      </dgm:t>
    </dgm:pt>
    <dgm:pt modelId="{05FC76C8-AC06-464B-8628-2BBE4F53AF20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Defense</a:t>
          </a:r>
        </a:p>
      </dgm:t>
    </dgm:pt>
    <dgm:pt modelId="{5D33B468-8EB1-42DC-9444-E63ACDF30B32}" type="parTrans" cxnId="{4A1749CF-F632-46D1-B869-DF05604D2DF1}">
      <dgm:prSet/>
      <dgm:spPr/>
      <dgm:t>
        <a:bodyPr/>
        <a:lstStyle/>
        <a:p>
          <a:endParaRPr lang="en-US"/>
        </a:p>
      </dgm:t>
    </dgm:pt>
    <dgm:pt modelId="{5EF413A5-0501-4B7D-A9E8-7C694FCE5CF5}" type="sibTrans" cxnId="{4A1749CF-F632-46D1-B869-DF05604D2DF1}">
      <dgm:prSet/>
      <dgm:spPr/>
      <dgm:t>
        <a:bodyPr/>
        <a:lstStyle/>
        <a:p>
          <a:endParaRPr lang="en-US"/>
        </a:p>
      </dgm:t>
    </dgm:pt>
    <dgm:pt modelId="{EC396DE1-99BC-4426-842F-CF3CAF31C7B5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Biotech</a:t>
          </a:r>
        </a:p>
      </dgm:t>
    </dgm:pt>
    <dgm:pt modelId="{9B221DC7-ADA5-42C4-AE2A-9BBA8C6C54D5}" type="parTrans" cxnId="{A2988F54-B773-42DA-92DC-C48A7743E3C1}">
      <dgm:prSet/>
      <dgm:spPr/>
      <dgm:t>
        <a:bodyPr/>
        <a:lstStyle/>
        <a:p>
          <a:endParaRPr lang="en-US"/>
        </a:p>
      </dgm:t>
    </dgm:pt>
    <dgm:pt modelId="{39D4B232-A97E-4FEF-87A1-5CF31A2C70FE}" type="sibTrans" cxnId="{A2988F54-B773-42DA-92DC-C48A7743E3C1}">
      <dgm:prSet/>
      <dgm:spPr/>
      <dgm:t>
        <a:bodyPr/>
        <a:lstStyle/>
        <a:p>
          <a:endParaRPr lang="en-US"/>
        </a:p>
      </dgm:t>
    </dgm:pt>
    <dgm:pt modelId="{36489ABF-0E65-400A-B97A-830ACB0A6D62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Genetic Engineering</a:t>
          </a:r>
        </a:p>
      </dgm:t>
    </dgm:pt>
    <dgm:pt modelId="{AC009BCA-8B59-45D8-81BC-6BFE4779DCFF}" type="parTrans" cxnId="{06D2DE59-F5B1-4CA1-9A9A-4A7A117D1A1B}">
      <dgm:prSet/>
      <dgm:spPr/>
      <dgm:t>
        <a:bodyPr/>
        <a:lstStyle/>
        <a:p>
          <a:endParaRPr lang="en-US"/>
        </a:p>
      </dgm:t>
    </dgm:pt>
    <dgm:pt modelId="{F048B47D-378B-49A7-B464-C8AC098A5947}" type="sibTrans" cxnId="{06D2DE59-F5B1-4CA1-9A9A-4A7A117D1A1B}">
      <dgm:prSet/>
      <dgm:spPr/>
      <dgm:t>
        <a:bodyPr/>
        <a:lstStyle/>
        <a:p>
          <a:endParaRPr lang="en-US"/>
        </a:p>
      </dgm:t>
    </dgm:pt>
    <dgm:pt modelId="{7AC367DC-08C5-48D7-A1C9-3588E506CA2B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Pharma- </a:t>
          </a:r>
          <a:r>
            <a:rPr lang="en-US" b="1" u="sng" strike="sngStrike" dirty="0">
              <a:latin typeface="Franklin Gothic Medium Cond" panose="020B0606030402020204" pitchFamily="34" charset="0"/>
            </a:rPr>
            <a:t>IPR</a:t>
          </a:r>
        </a:p>
      </dgm:t>
    </dgm:pt>
    <dgm:pt modelId="{8C6E26DE-4958-4AAB-B7F3-C7629C24663C}" type="parTrans" cxnId="{3C4FC826-BCC9-4132-BEC3-E715D10CE273}">
      <dgm:prSet/>
      <dgm:spPr/>
      <dgm:t>
        <a:bodyPr/>
        <a:lstStyle/>
        <a:p>
          <a:endParaRPr lang="en-US"/>
        </a:p>
      </dgm:t>
    </dgm:pt>
    <dgm:pt modelId="{561510FE-1B38-4755-8911-033288B67F5E}" type="sibTrans" cxnId="{3C4FC826-BCC9-4132-BEC3-E715D10CE273}">
      <dgm:prSet/>
      <dgm:spPr/>
      <dgm:t>
        <a:bodyPr/>
        <a:lstStyle/>
        <a:p>
          <a:endParaRPr lang="en-US"/>
        </a:p>
      </dgm:t>
    </dgm:pt>
    <dgm:pt modelId="{EC595F20-709D-47E6-AA0A-5A5193C167FA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IT (GS2, 3)</a:t>
          </a:r>
        </a:p>
      </dgm:t>
    </dgm:pt>
    <dgm:pt modelId="{484111FC-B538-4B46-BC04-7EA5778581AA}" type="parTrans" cxnId="{4E5683D8-C848-4FC1-A514-A5C2BBCEFB13}">
      <dgm:prSet/>
      <dgm:spPr/>
      <dgm:t>
        <a:bodyPr/>
        <a:lstStyle/>
        <a:p>
          <a:endParaRPr lang="en-US"/>
        </a:p>
      </dgm:t>
    </dgm:pt>
    <dgm:pt modelId="{15826186-75E0-4F48-A2D3-1153F48DDB79}" type="sibTrans" cxnId="{4E5683D8-C848-4FC1-A514-A5C2BBCEFB13}">
      <dgm:prSet/>
      <dgm:spPr/>
      <dgm:t>
        <a:bodyPr/>
        <a:lstStyle/>
        <a:p>
          <a:endParaRPr lang="en-US"/>
        </a:p>
      </dgm:t>
    </dgm:pt>
    <dgm:pt modelId="{5D5B64BC-4150-422F-8429-99610E7A25E1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Nanotech</a:t>
          </a:r>
        </a:p>
      </dgm:t>
    </dgm:pt>
    <dgm:pt modelId="{F358532A-0E4C-475F-A762-EC4CD351112E}" type="parTrans" cxnId="{37D40A54-8FD4-40F5-8479-C9E5F4269B80}">
      <dgm:prSet/>
      <dgm:spPr/>
      <dgm:t>
        <a:bodyPr/>
        <a:lstStyle/>
        <a:p>
          <a:endParaRPr lang="en-US"/>
        </a:p>
      </dgm:t>
    </dgm:pt>
    <dgm:pt modelId="{913BBAC0-D037-4C53-A38D-C87D32E74856}" type="sibTrans" cxnId="{37D40A54-8FD4-40F5-8479-C9E5F4269B80}">
      <dgm:prSet/>
      <dgm:spPr/>
      <dgm:t>
        <a:bodyPr/>
        <a:lstStyle/>
        <a:p>
          <a:endParaRPr lang="en-US"/>
        </a:p>
      </dgm:t>
    </dgm:pt>
    <dgm:pt modelId="{E7085976-A790-4B83-8641-91F1811F3E1D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Jt. Exercises</a:t>
          </a:r>
        </a:p>
      </dgm:t>
    </dgm:pt>
    <dgm:pt modelId="{B2029B8C-B439-41D5-8009-D00042C84761}" type="parTrans" cxnId="{44AE9F0C-C483-4B08-B2D7-8EA684E2B087}">
      <dgm:prSet/>
      <dgm:spPr/>
      <dgm:t>
        <a:bodyPr/>
        <a:lstStyle/>
        <a:p>
          <a:endParaRPr lang="en-US"/>
        </a:p>
      </dgm:t>
    </dgm:pt>
    <dgm:pt modelId="{4FEE21E0-E9D0-4288-BA2F-3E3B3AA4C07A}" type="sibTrans" cxnId="{44AE9F0C-C483-4B08-B2D7-8EA684E2B087}">
      <dgm:prSet/>
      <dgm:spPr/>
      <dgm:t>
        <a:bodyPr/>
        <a:lstStyle/>
        <a:p>
          <a:endParaRPr lang="en-US"/>
        </a:p>
      </dgm:t>
    </dgm:pt>
    <dgm:pt modelId="{EF595902-7335-40D4-9BB1-0117C95D6E88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Inventions</a:t>
          </a:r>
        </a:p>
      </dgm:t>
    </dgm:pt>
    <dgm:pt modelId="{F76BAB4D-EB7E-4FEA-8428-949711847F77}" type="parTrans" cxnId="{7DA6228A-48FD-47C5-A296-4ECAB68C51EF}">
      <dgm:prSet/>
      <dgm:spPr/>
      <dgm:t>
        <a:bodyPr/>
        <a:lstStyle/>
        <a:p>
          <a:endParaRPr lang="en-US"/>
        </a:p>
      </dgm:t>
    </dgm:pt>
    <dgm:pt modelId="{99EC4C6D-0772-423E-864C-9D25DF949743}" type="sibTrans" cxnId="{7DA6228A-48FD-47C5-A296-4ECAB68C51EF}">
      <dgm:prSet/>
      <dgm:spPr/>
      <dgm:t>
        <a:bodyPr/>
        <a:lstStyle/>
        <a:p>
          <a:endParaRPr lang="en-US"/>
        </a:p>
      </dgm:t>
    </dgm:pt>
    <dgm:pt modelId="{D9413954-D14D-4328-BB22-A54B06F2B314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Space</a:t>
          </a:r>
        </a:p>
      </dgm:t>
    </dgm:pt>
    <dgm:pt modelId="{1FEF8440-E550-4283-AF02-1570987B1EFE}" type="parTrans" cxnId="{CE8A500C-D4CB-443D-9E6F-EA4A354EA44A}">
      <dgm:prSet/>
      <dgm:spPr/>
      <dgm:t>
        <a:bodyPr/>
        <a:lstStyle/>
        <a:p>
          <a:endParaRPr lang="en-US"/>
        </a:p>
      </dgm:t>
    </dgm:pt>
    <dgm:pt modelId="{3925D8F0-70CF-46B0-9968-398A2F221EEC}" type="sibTrans" cxnId="{CE8A500C-D4CB-443D-9E6F-EA4A354EA44A}">
      <dgm:prSet/>
      <dgm:spPr/>
      <dgm:t>
        <a:bodyPr/>
        <a:lstStyle/>
        <a:p>
          <a:endParaRPr lang="en-US"/>
        </a:p>
      </dgm:t>
    </dgm:pt>
    <dgm:pt modelId="{2855FC1D-A075-423C-AC9A-B418167450EF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Universe</a:t>
          </a:r>
        </a:p>
      </dgm:t>
    </dgm:pt>
    <dgm:pt modelId="{7774E5FF-4853-43A7-A472-FF2FEA1B7ED9}" type="parTrans" cxnId="{CEFE2C1A-B242-4535-8E2E-6BCE06C868EE}">
      <dgm:prSet/>
      <dgm:spPr/>
      <dgm:t>
        <a:bodyPr/>
        <a:lstStyle/>
        <a:p>
          <a:endParaRPr lang="en-US"/>
        </a:p>
      </dgm:t>
    </dgm:pt>
    <dgm:pt modelId="{0CF76C37-FF97-47E3-BED2-CA3C9EFFEB98}" type="sibTrans" cxnId="{CEFE2C1A-B242-4535-8E2E-6BCE06C868EE}">
      <dgm:prSet/>
      <dgm:spPr/>
      <dgm:t>
        <a:bodyPr/>
        <a:lstStyle/>
        <a:p>
          <a:endParaRPr lang="en-US"/>
        </a:p>
      </dgm:t>
    </dgm:pt>
    <dgm:pt modelId="{5B8419DF-1384-401C-9335-7D7F648962DC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ISRO,NASA</a:t>
          </a:r>
        </a:p>
      </dgm:t>
    </dgm:pt>
    <dgm:pt modelId="{4CC8EEC1-4F50-423C-8DCE-2AD1BB37A8A7}" type="parTrans" cxnId="{DD83B0CB-77E5-48C2-AF25-B00C33BFF74C}">
      <dgm:prSet/>
      <dgm:spPr/>
      <dgm:t>
        <a:bodyPr/>
        <a:lstStyle/>
        <a:p>
          <a:endParaRPr lang="en-US"/>
        </a:p>
      </dgm:t>
    </dgm:pt>
    <dgm:pt modelId="{1D0BF599-7020-4637-B4E1-61B997A3187D}" type="sibTrans" cxnId="{DD83B0CB-77E5-48C2-AF25-B00C33BFF74C}">
      <dgm:prSet/>
      <dgm:spPr/>
      <dgm:t>
        <a:bodyPr/>
        <a:lstStyle/>
        <a:p>
          <a:endParaRPr lang="en-US"/>
        </a:p>
      </dgm:t>
    </dgm:pt>
    <dgm:pt modelId="{0D692E1F-B9F8-4815-B607-23C05CA3C191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GS2-E-gov.</a:t>
          </a:r>
        </a:p>
      </dgm:t>
    </dgm:pt>
    <dgm:pt modelId="{10888E4C-9B5A-40E7-9AB9-5653A36F3AE2}" type="parTrans" cxnId="{2E89A8DD-F6F4-451D-96B0-9A3BE036ED8F}">
      <dgm:prSet/>
      <dgm:spPr/>
      <dgm:t>
        <a:bodyPr/>
        <a:lstStyle/>
        <a:p>
          <a:endParaRPr lang="en-US"/>
        </a:p>
      </dgm:t>
    </dgm:pt>
    <dgm:pt modelId="{5F3E9BCA-8A9E-419D-84AD-BC36869B502A}" type="sibTrans" cxnId="{2E89A8DD-F6F4-451D-96B0-9A3BE036ED8F}">
      <dgm:prSet/>
      <dgm:spPr/>
      <dgm:t>
        <a:bodyPr/>
        <a:lstStyle/>
        <a:p>
          <a:endParaRPr lang="en-US"/>
        </a:p>
      </dgm:t>
    </dgm:pt>
    <dgm:pt modelId="{AFE8D563-B5C2-443D-9D5A-B34D9AA3B410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GS3-Security</a:t>
          </a:r>
        </a:p>
      </dgm:t>
    </dgm:pt>
    <dgm:pt modelId="{91129954-612A-4517-B783-0C15C0AAC173}" type="parTrans" cxnId="{AD8F91A5-D27D-403E-A3D0-BBFC3AE352B7}">
      <dgm:prSet/>
      <dgm:spPr/>
      <dgm:t>
        <a:bodyPr/>
        <a:lstStyle/>
        <a:p>
          <a:endParaRPr lang="en-US"/>
        </a:p>
      </dgm:t>
    </dgm:pt>
    <dgm:pt modelId="{93E13E1C-0303-4E1B-8CA0-2529C07F79C8}" type="sibTrans" cxnId="{AD8F91A5-D27D-403E-A3D0-BBFC3AE352B7}">
      <dgm:prSet/>
      <dgm:spPr/>
      <dgm:t>
        <a:bodyPr/>
        <a:lstStyle/>
        <a:p>
          <a:endParaRPr lang="en-US"/>
        </a:p>
      </dgm:t>
    </dgm:pt>
    <dgm:pt modelId="{E7F96AD6-008F-4D62-A44E-DE76D35B9B8A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Innovation</a:t>
          </a:r>
        </a:p>
      </dgm:t>
    </dgm:pt>
    <dgm:pt modelId="{598AC2C2-C2CB-4C21-BBB6-A2F142D7BF11}" type="parTrans" cxnId="{F7D43473-4F7C-41A7-8F84-DFAFDC5B2925}">
      <dgm:prSet/>
      <dgm:spPr/>
      <dgm:t>
        <a:bodyPr/>
        <a:lstStyle/>
        <a:p>
          <a:endParaRPr lang="en-US"/>
        </a:p>
      </dgm:t>
    </dgm:pt>
    <dgm:pt modelId="{C849C737-938E-4403-8361-2AA2316DFE70}" type="sibTrans" cxnId="{F7D43473-4F7C-41A7-8F84-DFAFDC5B2925}">
      <dgm:prSet/>
      <dgm:spPr/>
      <dgm:t>
        <a:bodyPr/>
        <a:lstStyle/>
        <a:p>
          <a:endParaRPr lang="en-US"/>
        </a:p>
      </dgm:t>
    </dgm:pt>
    <dgm:pt modelId="{B83B5CD7-4BAB-41F3-B4C5-ABA88231B643}">
      <dgm:prSet phldrT="[Text]"/>
      <dgm:spPr/>
      <dgm:t>
        <a:bodyPr/>
        <a:lstStyle/>
        <a:p>
          <a:r>
            <a:rPr lang="en-US" b="1" u="sng" strike="sngStrike" dirty="0">
              <a:latin typeface="Franklin Gothic Medium Cond" panose="020B0606030402020204" pitchFamily="34" charset="0"/>
            </a:rPr>
            <a:t>Schemes-policies</a:t>
          </a:r>
        </a:p>
      </dgm:t>
    </dgm:pt>
    <dgm:pt modelId="{D6880B93-034C-45D0-9404-903C04BD8F9F}" type="parTrans" cxnId="{F2A867DB-8A8A-4E79-BE12-FDC9EB991224}">
      <dgm:prSet/>
      <dgm:spPr/>
      <dgm:t>
        <a:bodyPr/>
        <a:lstStyle/>
        <a:p>
          <a:endParaRPr lang="en-US"/>
        </a:p>
      </dgm:t>
    </dgm:pt>
    <dgm:pt modelId="{CC206974-C5EB-4A57-AD00-495BA5B87831}" type="sibTrans" cxnId="{F2A867DB-8A8A-4E79-BE12-FDC9EB991224}">
      <dgm:prSet/>
      <dgm:spPr/>
      <dgm:t>
        <a:bodyPr/>
        <a:lstStyle/>
        <a:p>
          <a:endParaRPr lang="en-US"/>
        </a:p>
      </dgm:t>
    </dgm:pt>
    <dgm:pt modelId="{FDABF68A-1483-46FB-A928-47969F99C583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Engg</a:t>
          </a:r>
          <a:r>
            <a:rPr lang="en-US" dirty="0">
              <a:latin typeface="Franklin Gothic Medium Cond" panose="020B0606030402020204" pitchFamily="34" charset="0"/>
            </a:rPr>
            <a:t>./R&amp;D</a:t>
          </a:r>
        </a:p>
      </dgm:t>
    </dgm:pt>
    <dgm:pt modelId="{6B2561FF-500E-4263-A806-A46425232624}" type="parTrans" cxnId="{591C1A6D-8154-4BA4-8405-28B7B343600D}">
      <dgm:prSet/>
      <dgm:spPr/>
      <dgm:t>
        <a:bodyPr/>
        <a:lstStyle/>
        <a:p>
          <a:endParaRPr lang="en-US"/>
        </a:p>
      </dgm:t>
    </dgm:pt>
    <dgm:pt modelId="{6E3E3B7C-8592-4E2B-A23E-2ED152BF1929}" type="sibTrans" cxnId="{591C1A6D-8154-4BA4-8405-28B7B343600D}">
      <dgm:prSet/>
      <dgm:spPr/>
      <dgm:t>
        <a:bodyPr/>
        <a:lstStyle/>
        <a:p>
          <a:endParaRPr lang="en-US"/>
        </a:p>
      </dgm:t>
    </dgm:pt>
    <dgm:pt modelId="{88346AD4-11DA-4512-839C-3EADCDA4EC3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Energy / pollution</a:t>
          </a:r>
        </a:p>
      </dgm:t>
    </dgm:pt>
    <dgm:pt modelId="{94050D2C-EFDB-491A-A8F7-D5756B22D56D}" type="parTrans" cxnId="{DE06FF3B-2CCC-4669-9134-176E5F7AF69C}">
      <dgm:prSet/>
      <dgm:spPr/>
      <dgm:t>
        <a:bodyPr/>
        <a:lstStyle/>
        <a:p>
          <a:endParaRPr lang="en-US"/>
        </a:p>
      </dgm:t>
    </dgm:pt>
    <dgm:pt modelId="{5BC362C2-7803-441D-B9E1-3C16EE821870}" type="sibTrans" cxnId="{DE06FF3B-2CCC-4669-9134-176E5F7AF69C}">
      <dgm:prSet/>
      <dgm:spPr/>
      <dgm:t>
        <a:bodyPr/>
        <a:lstStyle/>
        <a:p>
          <a:endParaRPr lang="en-US"/>
        </a:p>
      </dgm:t>
    </dgm:pt>
    <dgm:pt modelId="{B95ED593-C5F3-42CF-8D4B-3D406F3417B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Automobile</a:t>
          </a:r>
        </a:p>
      </dgm:t>
    </dgm:pt>
    <dgm:pt modelId="{A7B9A5F7-5DA1-491D-ACD8-BB89589EF955}" type="parTrans" cxnId="{F40E3567-2D13-47C6-BC25-564EFD6AC6C8}">
      <dgm:prSet/>
      <dgm:spPr/>
      <dgm:t>
        <a:bodyPr/>
        <a:lstStyle/>
        <a:p>
          <a:endParaRPr lang="en-US"/>
        </a:p>
      </dgm:t>
    </dgm:pt>
    <dgm:pt modelId="{0FA22089-D98D-44CC-95BE-0FC7EADC9E00}" type="sibTrans" cxnId="{F40E3567-2D13-47C6-BC25-564EFD6AC6C8}">
      <dgm:prSet/>
      <dgm:spPr/>
      <dgm:t>
        <a:bodyPr/>
        <a:lstStyle/>
        <a:p>
          <a:endParaRPr lang="en-US"/>
        </a:p>
      </dgm:t>
    </dgm:pt>
    <dgm:pt modelId="{04837981-C680-4A8D-A6A6-8C08BF2CFCA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Agri.</a:t>
          </a:r>
        </a:p>
      </dgm:t>
    </dgm:pt>
    <dgm:pt modelId="{D6B4F85B-CCD3-44FF-AB9C-DEC54DAA828F}" type="parTrans" cxnId="{58BF1D5E-CA54-4872-BC22-9FC62B3488D9}">
      <dgm:prSet/>
      <dgm:spPr/>
      <dgm:t>
        <a:bodyPr/>
        <a:lstStyle/>
        <a:p>
          <a:endParaRPr lang="en-US"/>
        </a:p>
      </dgm:t>
    </dgm:pt>
    <dgm:pt modelId="{866D4C9A-5E65-4B95-BFD2-C7FEB72A6CF4}" type="sibTrans" cxnId="{58BF1D5E-CA54-4872-BC22-9FC62B3488D9}">
      <dgm:prSet/>
      <dgm:spPr/>
      <dgm:t>
        <a:bodyPr/>
        <a:lstStyle/>
        <a:p>
          <a:endParaRPr lang="en-US"/>
        </a:p>
      </dgm:t>
    </dgm:pt>
    <dgm:pt modelId="{13BC4776-599D-461E-AE86-C17B26F09F8B}" type="pres">
      <dgm:prSet presAssocID="{36AC74FF-9A36-4406-9504-8848FFCB94E7}" presName="Name0" presStyleCnt="0">
        <dgm:presLayoutVars>
          <dgm:dir/>
        </dgm:presLayoutVars>
      </dgm:prSet>
      <dgm:spPr/>
    </dgm:pt>
    <dgm:pt modelId="{338EE023-FEC4-467B-8CE9-B35C501E8827}" type="pres">
      <dgm:prSet presAssocID="{12594897-62EE-40A7-A74C-702AEC26E685}" presName="composite" presStyleCnt="0"/>
      <dgm:spPr/>
    </dgm:pt>
    <dgm:pt modelId="{732F940D-F1A1-4DFA-9E7E-476AF5495FC3}" type="pres">
      <dgm:prSet presAssocID="{12594897-62EE-40A7-A74C-702AEC26E685}" presName="Accent" presStyleLbl="alignAcc1" presStyleIdx="0" presStyleCnt="5"/>
      <dgm:spPr/>
    </dgm:pt>
    <dgm:pt modelId="{3F9C967C-C396-44F7-8F42-2B6948BD47DA}" type="pres">
      <dgm:prSet presAssocID="{12594897-62EE-40A7-A74C-702AEC26E685}" presName="Image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456BB36-A3BE-4B7C-A034-A5C94D3DB4C5}" type="pres">
      <dgm:prSet presAssocID="{12594897-62EE-40A7-A74C-702AEC26E685}" presName="Child" presStyleLbl="revTx" presStyleIdx="0" presStyleCnt="5">
        <dgm:presLayoutVars>
          <dgm:bulletEnabled val="1"/>
        </dgm:presLayoutVars>
      </dgm:prSet>
      <dgm:spPr/>
    </dgm:pt>
    <dgm:pt modelId="{69D43044-192C-4A75-A794-78E40BA94243}" type="pres">
      <dgm:prSet presAssocID="{12594897-62EE-40A7-A74C-702AEC26E685}" presName="Parent" presStyleLbl="alignNode1" presStyleIdx="0" presStyleCnt="5">
        <dgm:presLayoutVars>
          <dgm:bulletEnabled val="1"/>
        </dgm:presLayoutVars>
      </dgm:prSet>
      <dgm:spPr/>
    </dgm:pt>
    <dgm:pt modelId="{2FBC054D-7427-434C-8D98-397129531186}" type="pres">
      <dgm:prSet presAssocID="{B1A2B839-23F4-4350-94F7-0BA22A6B6908}" presName="sibTrans" presStyleCnt="0"/>
      <dgm:spPr/>
    </dgm:pt>
    <dgm:pt modelId="{4BF4BA90-CEC5-4DB0-92E8-833F15C679E9}" type="pres">
      <dgm:prSet presAssocID="{EC595F20-709D-47E6-AA0A-5A5193C167FA}" presName="composite" presStyleCnt="0"/>
      <dgm:spPr/>
    </dgm:pt>
    <dgm:pt modelId="{52D30075-7BD3-41D2-A1A6-4F649394B532}" type="pres">
      <dgm:prSet presAssocID="{EC595F20-709D-47E6-AA0A-5A5193C167FA}" presName="Accent" presStyleLbl="alignAcc1" presStyleIdx="1" presStyleCnt="5"/>
      <dgm:spPr/>
    </dgm:pt>
    <dgm:pt modelId="{D7646059-6E5B-43A7-9F8F-3E32C82B7787}" type="pres">
      <dgm:prSet presAssocID="{EC595F20-709D-47E6-AA0A-5A5193C167FA}" presName="Image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33E2E86-2B30-4B54-A7F2-421DDEDA3805}" type="pres">
      <dgm:prSet presAssocID="{EC595F20-709D-47E6-AA0A-5A5193C167FA}" presName="Child" presStyleLbl="revTx" presStyleIdx="1" presStyleCnt="5">
        <dgm:presLayoutVars>
          <dgm:bulletEnabled val="1"/>
        </dgm:presLayoutVars>
      </dgm:prSet>
      <dgm:spPr/>
    </dgm:pt>
    <dgm:pt modelId="{C50A692F-5F98-4D96-91BD-D01E681BAFB7}" type="pres">
      <dgm:prSet presAssocID="{EC595F20-709D-47E6-AA0A-5A5193C167FA}" presName="Parent" presStyleLbl="alignNode1" presStyleIdx="1" presStyleCnt="5">
        <dgm:presLayoutVars>
          <dgm:bulletEnabled val="1"/>
        </dgm:presLayoutVars>
      </dgm:prSet>
      <dgm:spPr/>
    </dgm:pt>
    <dgm:pt modelId="{63C04AC2-CC88-4C62-A1EA-CE1ED7B609DC}" type="pres">
      <dgm:prSet presAssocID="{15826186-75E0-4F48-A2D3-1153F48DDB79}" presName="sibTrans" presStyleCnt="0"/>
      <dgm:spPr/>
    </dgm:pt>
    <dgm:pt modelId="{DC209B9F-5ABF-4B8E-A18F-1778A9109667}" type="pres">
      <dgm:prSet presAssocID="{D9413954-D14D-4328-BB22-A54B06F2B314}" presName="composite" presStyleCnt="0"/>
      <dgm:spPr/>
    </dgm:pt>
    <dgm:pt modelId="{206FBBAE-4DA4-4A01-BE9F-8F4068F4FD1D}" type="pres">
      <dgm:prSet presAssocID="{D9413954-D14D-4328-BB22-A54B06F2B314}" presName="Accent" presStyleLbl="alignAcc1" presStyleIdx="2" presStyleCnt="5"/>
      <dgm:spPr/>
    </dgm:pt>
    <dgm:pt modelId="{C204BAC3-7732-4028-999C-72DAE21FDB22}" type="pres">
      <dgm:prSet presAssocID="{D9413954-D14D-4328-BB22-A54B06F2B314}" presName="Image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1970595-897F-4E2E-8A8F-6E85610AB066}" type="pres">
      <dgm:prSet presAssocID="{D9413954-D14D-4328-BB22-A54B06F2B314}" presName="Child" presStyleLbl="revTx" presStyleIdx="2" presStyleCnt="5">
        <dgm:presLayoutVars>
          <dgm:bulletEnabled val="1"/>
        </dgm:presLayoutVars>
      </dgm:prSet>
      <dgm:spPr/>
    </dgm:pt>
    <dgm:pt modelId="{F23E685F-B40A-49AF-8ECF-B825F7DFD1BA}" type="pres">
      <dgm:prSet presAssocID="{D9413954-D14D-4328-BB22-A54B06F2B314}" presName="Parent" presStyleLbl="alignNode1" presStyleIdx="2" presStyleCnt="5">
        <dgm:presLayoutVars>
          <dgm:bulletEnabled val="1"/>
        </dgm:presLayoutVars>
      </dgm:prSet>
      <dgm:spPr/>
    </dgm:pt>
    <dgm:pt modelId="{50294634-D314-46C6-A5FC-616F643F22A3}" type="pres">
      <dgm:prSet presAssocID="{3925D8F0-70CF-46B0-9968-398A2F221EEC}" presName="sibTrans" presStyleCnt="0"/>
      <dgm:spPr/>
    </dgm:pt>
    <dgm:pt modelId="{BAB360A0-A7C1-4317-B87C-5AF44CAE8D70}" type="pres">
      <dgm:prSet presAssocID="{05FC76C8-AC06-464B-8628-2BBE4F53AF20}" presName="composite" presStyleCnt="0"/>
      <dgm:spPr/>
    </dgm:pt>
    <dgm:pt modelId="{3506662A-2D4D-4E84-99A5-A84A6E96571B}" type="pres">
      <dgm:prSet presAssocID="{05FC76C8-AC06-464B-8628-2BBE4F53AF20}" presName="Accent" presStyleLbl="alignAcc1" presStyleIdx="3" presStyleCnt="5"/>
      <dgm:spPr/>
    </dgm:pt>
    <dgm:pt modelId="{12E7D0E3-79E6-46C2-9A4C-56489710F6FC}" type="pres">
      <dgm:prSet presAssocID="{05FC76C8-AC06-464B-8628-2BBE4F53AF20}" presName="Image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9308C8F-7257-442D-9EA0-696E1442ACE2}" type="pres">
      <dgm:prSet presAssocID="{05FC76C8-AC06-464B-8628-2BBE4F53AF20}" presName="Child" presStyleLbl="revTx" presStyleIdx="3" presStyleCnt="5">
        <dgm:presLayoutVars>
          <dgm:bulletEnabled val="1"/>
        </dgm:presLayoutVars>
      </dgm:prSet>
      <dgm:spPr/>
    </dgm:pt>
    <dgm:pt modelId="{46255511-00DB-45AC-8B48-0DB46B64B0E2}" type="pres">
      <dgm:prSet presAssocID="{05FC76C8-AC06-464B-8628-2BBE4F53AF20}" presName="Parent" presStyleLbl="alignNode1" presStyleIdx="3" presStyleCnt="5">
        <dgm:presLayoutVars>
          <dgm:bulletEnabled val="1"/>
        </dgm:presLayoutVars>
      </dgm:prSet>
      <dgm:spPr/>
    </dgm:pt>
    <dgm:pt modelId="{32E157E0-115B-47EE-B041-959E6EF1E688}" type="pres">
      <dgm:prSet presAssocID="{5EF413A5-0501-4B7D-A9E8-7C694FCE5CF5}" presName="sibTrans" presStyleCnt="0"/>
      <dgm:spPr/>
    </dgm:pt>
    <dgm:pt modelId="{2E77BBD9-D6FE-4057-A97C-51939E4B77FF}" type="pres">
      <dgm:prSet presAssocID="{FDABF68A-1483-46FB-A928-47969F99C583}" presName="composite" presStyleCnt="0"/>
      <dgm:spPr/>
    </dgm:pt>
    <dgm:pt modelId="{1D5CC37C-E6D5-468E-B9DE-1FA950C7E133}" type="pres">
      <dgm:prSet presAssocID="{FDABF68A-1483-46FB-A928-47969F99C583}" presName="Accent" presStyleLbl="alignAcc1" presStyleIdx="4" presStyleCnt="5"/>
      <dgm:spPr/>
    </dgm:pt>
    <dgm:pt modelId="{9E104FB4-E58F-4A86-9526-EA145FF5DF38}" type="pres">
      <dgm:prSet presAssocID="{FDABF68A-1483-46FB-A928-47969F99C583}" presName="Image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2ACF9BF-56F1-4D05-B07C-1F463486E745}" type="pres">
      <dgm:prSet presAssocID="{FDABF68A-1483-46FB-A928-47969F99C583}" presName="Child" presStyleLbl="revTx" presStyleIdx="4" presStyleCnt="5">
        <dgm:presLayoutVars>
          <dgm:bulletEnabled val="1"/>
        </dgm:presLayoutVars>
      </dgm:prSet>
      <dgm:spPr/>
    </dgm:pt>
    <dgm:pt modelId="{B5870B64-C4E7-437E-AE57-A00E1EB0C715}" type="pres">
      <dgm:prSet presAssocID="{FDABF68A-1483-46FB-A928-47969F99C583}" presName="Parent" presStyleLbl="alignNode1" presStyleIdx="4" presStyleCnt="5">
        <dgm:presLayoutVars>
          <dgm:bulletEnabled val="1"/>
        </dgm:presLayoutVars>
      </dgm:prSet>
      <dgm:spPr/>
    </dgm:pt>
  </dgm:ptLst>
  <dgm:cxnLst>
    <dgm:cxn modelId="{A1CDAC4A-E7E5-4E3B-B50F-AA1658A8FA08}" type="presOf" srcId="{2855FC1D-A075-423C-AC9A-B418167450EF}" destId="{51970595-897F-4E2E-8A8F-6E85610AB066}" srcOrd="0" destOrd="1" presId="urn:microsoft.com/office/officeart/2008/layout/TitlePictureLineup"/>
    <dgm:cxn modelId="{44AE9F0C-C483-4B08-B2D7-8EA684E2B087}" srcId="{05FC76C8-AC06-464B-8628-2BBE4F53AF20}" destId="{E7085976-A790-4B83-8641-91F1811F3E1D}" srcOrd="0" destOrd="0" parTransId="{B2029B8C-B439-41D5-8009-D00042C84761}" sibTransId="{4FEE21E0-E9D0-4288-BA2F-3E3B3AA4C07A}"/>
    <dgm:cxn modelId="{754D6BA4-ADF4-42ED-983B-13CB6D659337}" type="presOf" srcId="{36489ABF-0E65-400A-B97A-830ACB0A6D62}" destId="{F456BB36-A3BE-4B7C-A034-A5C94D3DB4C5}" srcOrd="0" destOrd="1" presId="urn:microsoft.com/office/officeart/2008/layout/TitlePictureLineup"/>
    <dgm:cxn modelId="{F7D43473-4F7C-41A7-8F84-DFAFDC5B2925}" srcId="{EC595F20-709D-47E6-AA0A-5A5193C167FA}" destId="{E7F96AD6-008F-4D62-A44E-DE76D35B9B8A}" srcOrd="2" destOrd="0" parTransId="{598AC2C2-C2CB-4C21-BBB6-A2F142D7BF11}" sibTransId="{C849C737-938E-4403-8361-2AA2316DFE70}"/>
    <dgm:cxn modelId="{AD8F91A5-D27D-403E-A3D0-BBFC3AE352B7}" srcId="{EC595F20-709D-47E6-AA0A-5A5193C167FA}" destId="{AFE8D563-B5C2-443D-9D5A-B34D9AA3B410}" srcOrd="1" destOrd="0" parTransId="{91129954-612A-4517-B783-0C15C0AAC173}" sibTransId="{93E13E1C-0303-4E1B-8CA0-2529C07F79C8}"/>
    <dgm:cxn modelId="{C342117E-3288-47C4-A9F1-98AC71973364}" type="presOf" srcId="{B95ED593-C5F3-42CF-8D4B-3D406F3417B1}" destId="{32ACF9BF-56F1-4D05-B07C-1F463486E745}" srcOrd="0" destOrd="2" presId="urn:microsoft.com/office/officeart/2008/layout/TitlePictureLineup"/>
    <dgm:cxn modelId="{ED27B6FA-AA94-43EC-BF86-F44C0FCAE541}" type="presOf" srcId="{AFE8D563-B5C2-443D-9D5A-B34D9AA3B410}" destId="{A33E2E86-2B30-4B54-A7F2-421DDEDA3805}" srcOrd="0" destOrd="1" presId="urn:microsoft.com/office/officeart/2008/layout/TitlePictureLineup"/>
    <dgm:cxn modelId="{4A1749CF-F632-46D1-B869-DF05604D2DF1}" srcId="{36AC74FF-9A36-4406-9504-8848FFCB94E7}" destId="{05FC76C8-AC06-464B-8628-2BBE4F53AF20}" srcOrd="3" destOrd="0" parTransId="{5D33B468-8EB1-42DC-9444-E63ACDF30B32}" sibTransId="{5EF413A5-0501-4B7D-A9E8-7C694FCE5CF5}"/>
    <dgm:cxn modelId="{E9C1E9E4-98B6-4970-935E-813A7FCCA45A}" type="presOf" srcId="{FDABF68A-1483-46FB-A928-47969F99C583}" destId="{B5870B64-C4E7-437E-AE57-A00E1EB0C715}" srcOrd="0" destOrd="0" presId="urn:microsoft.com/office/officeart/2008/layout/TitlePictureLineup"/>
    <dgm:cxn modelId="{CFB7D468-BA4D-4982-AA25-5AAD3CC102A5}" type="presOf" srcId="{EC595F20-709D-47E6-AA0A-5A5193C167FA}" destId="{C50A692F-5F98-4D96-91BD-D01E681BAFB7}" srcOrd="0" destOrd="0" presId="urn:microsoft.com/office/officeart/2008/layout/TitlePictureLineup"/>
    <dgm:cxn modelId="{58BF1D5E-CA54-4872-BC22-9FC62B3488D9}" srcId="{FDABF68A-1483-46FB-A928-47969F99C583}" destId="{04837981-C680-4A8D-A6A6-8C08BF2CFCA6}" srcOrd="1" destOrd="0" parTransId="{D6B4F85B-CCD3-44FF-AB9C-DEC54DAA828F}" sibTransId="{866D4C9A-5E65-4B95-BFD2-C7FEB72A6CF4}"/>
    <dgm:cxn modelId="{DE463511-75BC-450E-952C-C7AFF7EE1229}" type="presOf" srcId="{EF595902-7335-40D4-9BB1-0117C95D6E88}" destId="{F9308C8F-7257-442D-9EA0-696E1442ACE2}" srcOrd="0" destOrd="1" presId="urn:microsoft.com/office/officeart/2008/layout/TitlePictureLineup"/>
    <dgm:cxn modelId="{CE8A500C-D4CB-443D-9E6F-EA4A354EA44A}" srcId="{36AC74FF-9A36-4406-9504-8848FFCB94E7}" destId="{D9413954-D14D-4328-BB22-A54B06F2B314}" srcOrd="2" destOrd="0" parTransId="{1FEF8440-E550-4283-AF02-1570987B1EFE}" sibTransId="{3925D8F0-70CF-46B0-9968-398A2F221EEC}"/>
    <dgm:cxn modelId="{4E5683D8-C848-4FC1-A514-A5C2BBCEFB13}" srcId="{36AC74FF-9A36-4406-9504-8848FFCB94E7}" destId="{EC595F20-709D-47E6-AA0A-5A5193C167FA}" srcOrd="1" destOrd="0" parTransId="{484111FC-B538-4B46-BC04-7EA5778581AA}" sibTransId="{15826186-75E0-4F48-A2D3-1153F48DDB79}"/>
    <dgm:cxn modelId="{D87646B6-F9D6-406B-8C46-8D063D9B9C1A}" type="presOf" srcId="{B83B5CD7-4BAB-41F3-B4C5-ABA88231B643}" destId="{F456BB36-A3BE-4B7C-A034-A5C94D3DB4C5}" srcOrd="0" destOrd="4" presId="urn:microsoft.com/office/officeart/2008/layout/TitlePictureLineup"/>
    <dgm:cxn modelId="{37D40A54-8FD4-40F5-8479-C9E5F4269B80}" srcId="{12594897-62EE-40A7-A74C-702AEC26E685}" destId="{5D5B64BC-4150-422F-8429-99610E7A25E1}" srcOrd="2" destOrd="0" parTransId="{F358532A-0E4C-475F-A762-EC4CD351112E}" sibTransId="{913BBAC0-D037-4C53-A38D-C87D32E74856}"/>
    <dgm:cxn modelId="{A2988F54-B773-42DA-92DC-C48A7743E3C1}" srcId="{12594897-62EE-40A7-A74C-702AEC26E685}" destId="{EC396DE1-99BC-4426-842F-CF3CAF31C7B5}" srcOrd="0" destOrd="0" parTransId="{9B221DC7-ADA5-42C4-AE2A-9BBA8C6C54D5}" sibTransId="{39D4B232-A97E-4FEF-87A1-5CF31A2C70FE}"/>
    <dgm:cxn modelId="{7ED56F36-842F-4F35-8B6A-CBEC9B77FE6B}" type="presOf" srcId="{7AC367DC-08C5-48D7-A1C9-3588E506CA2B}" destId="{F456BB36-A3BE-4B7C-A034-A5C94D3DB4C5}" srcOrd="0" destOrd="3" presId="urn:microsoft.com/office/officeart/2008/layout/TitlePictureLineup"/>
    <dgm:cxn modelId="{2775354C-3326-407F-98A8-6638FEFCA78A}" type="presOf" srcId="{05FC76C8-AC06-464B-8628-2BBE4F53AF20}" destId="{46255511-00DB-45AC-8B48-0DB46B64B0E2}" srcOrd="0" destOrd="0" presId="urn:microsoft.com/office/officeart/2008/layout/TitlePictureLineup"/>
    <dgm:cxn modelId="{591C1A6D-8154-4BA4-8405-28B7B343600D}" srcId="{36AC74FF-9A36-4406-9504-8848FFCB94E7}" destId="{FDABF68A-1483-46FB-A928-47969F99C583}" srcOrd="4" destOrd="0" parTransId="{6B2561FF-500E-4263-A806-A46425232624}" sibTransId="{6E3E3B7C-8592-4E2B-A23E-2ED152BF1929}"/>
    <dgm:cxn modelId="{A5D1FCE1-A82B-422E-A385-849A79D18BFD}" type="presOf" srcId="{D9413954-D14D-4328-BB22-A54B06F2B314}" destId="{F23E685F-B40A-49AF-8ECF-B825F7DFD1BA}" srcOrd="0" destOrd="0" presId="urn:microsoft.com/office/officeart/2008/layout/TitlePictureLineup"/>
    <dgm:cxn modelId="{06D2DE59-F5B1-4CA1-9A9A-4A7A117D1A1B}" srcId="{12594897-62EE-40A7-A74C-702AEC26E685}" destId="{36489ABF-0E65-400A-B97A-830ACB0A6D62}" srcOrd="1" destOrd="0" parTransId="{AC009BCA-8B59-45D8-81BC-6BFE4779DCFF}" sibTransId="{F048B47D-378B-49A7-B464-C8AC098A5947}"/>
    <dgm:cxn modelId="{2E89A8DD-F6F4-451D-96B0-9A3BE036ED8F}" srcId="{EC595F20-709D-47E6-AA0A-5A5193C167FA}" destId="{0D692E1F-B9F8-4815-B607-23C05CA3C191}" srcOrd="0" destOrd="0" parTransId="{10888E4C-9B5A-40E7-9AB9-5653A36F3AE2}" sibTransId="{5F3E9BCA-8A9E-419D-84AD-BC36869B502A}"/>
    <dgm:cxn modelId="{2C18B11E-9306-44B1-AA11-7D557C78901C}" type="presOf" srcId="{0D692E1F-B9F8-4815-B607-23C05CA3C191}" destId="{A33E2E86-2B30-4B54-A7F2-421DDEDA3805}" srcOrd="0" destOrd="0" presId="urn:microsoft.com/office/officeart/2008/layout/TitlePictureLineup"/>
    <dgm:cxn modelId="{8D5F46CA-AFDA-412B-92C2-4429DF981745}" type="presOf" srcId="{E7085976-A790-4B83-8641-91F1811F3E1D}" destId="{F9308C8F-7257-442D-9EA0-696E1442ACE2}" srcOrd="0" destOrd="0" presId="urn:microsoft.com/office/officeart/2008/layout/TitlePictureLineup"/>
    <dgm:cxn modelId="{DD83B0CB-77E5-48C2-AF25-B00C33BFF74C}" srcId="{D9413954-D14D-4328-BB22-A54B06F2B314}" destId="{5B8419DF-1384-401C-9335-7D7F648962DC}" srcOrd="0" destOrd="0" parTransId="{4CC8EEC1-4F50-423C-8DCE-2AD1BB37A8A7}" sibTransId="{1D0BF599-7020-4637-B4E1-61B997A3187D}"/>
    <dgm:cxn modelId="{30B7B699-1DC0-4C82-8D76-1A5D928A5D93}" type="presOf" srcId="{E7F96AD6-008F-4D62-A44E-DE76D35B9B8A}" destId="{A33E2E86-2B30-4B54-A7F2-421DDEDA3805}" srcOrd="0" destOrd="2" presId="urn:microsoft.com/office/officeart/2008/layout/TitlePictureLineup"/>
    <dgm:cxn modelId="{62BE5B7F-D00B-41C5-981A-B19402113339}" srcId="{36AC74FF-9A36-4406-9504-8848FFCB94E7}" destId="{12594897-62EE-40A7-A74C-702AEC26E685}" srcOrd="0" destOrd="0" parTransId="{4B5CBDF3-9578-41E9-8376-E12225E9D6B3}" sibTransId="{B1A2B839-23F4-4350-94F7-0BA22A6B6908}"/>
    <dgm:cxn modelId="{8BD04D75-5C06-4739-B28D-7ED72C0F98CA}" type="presOf" srcId="{88346AD4-11DA-4512-839C-3EADCDA4EC3E}" destId="{32ACF9BF-56F1-4D05-B07C-1F463486E745}" srcOrd="0" destOrd="0" presId="urn:microsoft.com/office/officeart/2008/layout/TitlePictureLineup"/>
    <dgm:cxn modelId="{13155DDD-CC9F-4BF6-B3A6-B5E7AE0CD647}" type="presOf" srcId="{12594897-62EE-40A7-A74C-702AEC26E685}" destId="{69D43044-192C-4A75-A794-78E40BA94243}" srcOrd="0" destOrd="0" presId="urn:microsoft.com/office/officeart/2008/layout/TitlePictureLineup"/>
    <dgm:cxn modelId="{F2A867DB-8A8A-4E79-BE12-FDC9EB991224}" srcId="{12594897-62EE-40A7-A74C-702AEC26E685}" destId="{B83B5CD7-4BAB-41F3-B4C5-ABA88231B643}" srcOrd="4" destOrd="0" parTransId="{D6880B93-034C-45D0-9404-903C04BD8F9F}" sibTransId="{CC206974-C5EB-4A57-AD00-495BA5B87831}"/>
    <dgm:cxn modelId="{CEFE2C1A-B242-4535-8E2E-6BCE06C868EE}" srcId="{D9413954-D14D-4328-BB22-A54B06F2B314}" destId="{2855FC1D-A075-423C-AC9A-B418167450EF}" srcOrd="1" destOrd="0" parTransId="{7774E5FF-4853-43A7-A472-FF2FEA1B7ED9}" sibTransId="{0CF76C37-FF97-47E3-BED2-CA3C9EFFEB98}"/>
    <dgm:cxn modelId="{6AD9802B-7607-41CB-A34E-E0B294AC8A96}" type="presOf" srcId="{36AC74FF-9A36-4406-9504-8848FFCB94E7}" destId="{13BC4776-599D-461E-AE86-C17B26F09F8B}" srcOrd="0" destOrd="0" presId="urn:microsoft.com/office/officeart/2008/layout/TitlePictureLineup"/>
    <dgm:cxn modelId="{0C7E010F-8524-4B45-8068-325B45215ABD}" type="presOf" srcId="{5B8419DF-1384-401C-9335-7D7F648962DC}" destId="{51970595-897F-4E2E-8A8F-6E85610AB066}" srcOrd="0" destOrd="0" presId="urn:microsoft.com/office/officeart/2008/layout/TitlePictureLineup"/>
    <dgm:cxn modelId="{7DA6228A-48FD-47C5-A296-4ECAB68C51EF}" srcId="{05FC76C8-AC06-464B-8628-2BBE4F53AF20}" destId="{EF595902-7335-40D4-9BB1-0117C95D6E88}" srcOrd="1" destOrd="0" parTransId="{F76BAB4D-EB7E-4FEA-8428-949711847F77}" sibTransId="{99EC4C6D-0772-423E-864C-9D25DF949743}"/>
    <dgm:cxn modelId="{6EEDF8D9-D92D-4857-A293-545B863F149C}" type="presOf" srcId="{5D5B64BC-4150-422F-8429-99610E7A25E1}" destId="{F456BB36-A3BE-4B7C-A034-A5C94D3DB4C5}" srcOrd="0" destOrd="2" presId="urn:microsoft.com/office/officeart/2008/layout/TitlePictureLineup"/>
    <dgm:cxn modelId="{CCC7E1CB-FEAE-45CC-9E9A-D6EDC559DCCA}" type="presOf" srcId="{04837981-C680-4A8D-A6A6-8C08BF2CFCA6}" destId="{32ACF9BF-56F1-4D05-B07C-1F463486E745}" srcOrd="0" destOrd="1" presId="urn:microsoft.com/office/officeart/2008/layout/TitlePictureLineup"/>
    <dgm:cxn modelId="{12368717-7E17-4954-BBED-54E71000CFAE}" type="presOf" srcId="{EC396DE1-99BC-4426-842F-CF3CAF31C7B5}" destId="{F456BB36-A3BE-4B7C-A034-A5C94D3DB4C5}" srcOrd="0" destOrd="0" presId="urn:microsoft.com/office/officeart/2008/layout/TitlePictureLineup"/>
    <dgm:cxn modelId="{DE06FF3B-2CCC-4669-9134-176E5F7AF69C}" srcId="{FDABF68A-1483-46FB-A928-47969F99C583}" destId="{88346AD4-11DA-4512-839C-3EADCDA4EC3E}" srcOrd="0" destOrd="0" parTransId="{94050D2C-EFDB-491A-A8F7-D5756B22D56D}" sibTransId="{5BC362C2-7803-441D-B9E1-3C16EE821870}"/>
    <dgm:cxn modelId="{F40E3567-2D13-47C6-BC25-564EFD6AC6C8}" srcId="{FDABF68A-1483-46FB-A928-47969F99C583}" destId="{B95ED593-C5F3-42CF-8D4B-3D406F3417B1}" srcOrd="2" destOrd="0" parTransId="{A7B9A5F7-5DA1-491D-ACD8-BB89589EF955}" sibTransId="{0FA22089-D98D-44CC-95BE-0FC7EADC9E00}"/>
    <dgm:cxn modelId="{3C4FC826-BCC9-4132-BEC3-E715D10CE273}" srcId="{12594897-62EE-40A7-A74C-702AEC26E685}" destId="{7AC367DC-08C5-48D7-A1C9-3588E506CA2B}" srcOrd="3" destOrd="0" parTransId="{8C6E26DE-4958-4AAB-B7F3-C7629C24663C}" sibTransId="{561510FE-1B38-4755-8911-033288B67F5E}"/>
    <dgm:cxn modelId="{BB176BDE-D1BA-4D28-A5B0-11FA162955D6}" type="presParOf" srcId="{13BC4776-599D-461E-AE86-C17B26F09F8B}" destId="{338EE023-FEC4-467B-8CE9-B35C501E8827}" srcOrd="0" destOrd="0" presId="urn:microsoft.com/office/officeart/2008/layout/TitlePictureLineup"/>
    <dgm:cxn modelId="{0A869EDE-BBE2-4F9D-A3CD-622AFAB67252}" type="presParOf" srcId="{338EE023-FEC4-467B-8CE9-B35C501E8827}" destId="{732F940D-F1A1-4DFA-9E7E-476AF5495FC3}" srcOrd="0" destOrd="0" presId="urn:microsoft.com/office/officeart/2008/layout/TitlePictureLineup"/>
    <dgm:cxn modelId="{CDC3B8B0-13CB-4A05-8198-743CFD911B63}" type="presParOf" srcId="{338EE023-FEC4-467B-8CE9-B35C501E8827}" destId="{3F9C967C-C396-44F7-8F42-2B6948BD47DA}" srcOrd="1" destOrd="0" presId="urn:microsoft.com/office/officeart/2008/layout/TitlePictureLineup"/>
    <dgm:cxn modelId="{5213A4EF-D082-4BF1-AA35-9D51193B4C4E}" type="presParOf" srcId="{338EE023-FEC4-467B-8CE9-B35C501E8827}" destId="{F456BB36-A3BE-4B7C-A034-A5C94D3DB4C5}" srcOrd="2" destOrd="0" presId="urn:microsoft.com/office/officeart/2008/layout/TitlePictureLineup"/>
    <dgm:cxn modelId="{B47D69F5-38D5-4629-9FB0-CC52AE5CCF05}" type="presParOf" srcId="{338EE023-FEC4-467B-8CE9-B35C501E8827}" destId="{69D43044-192C-4A75-A794-78E40BA94243}" srcOrd="3" destOrd="0" presId="urn:microsoft.com/office/officeart/2008/layout/TitlePictureLineup"/>
    <dgm:cxn modelId="{6026F218-5476-4A46-8A13-D55B13401BA1}" type="presParOf" srcId="{13BC4776-599D-461E-AE86-C17B26F09F8B}" destId="{2FBC054D-7427-434C-8D98-397129531186}" srcOrd="1" destOrd="0" presId="urn:microsoft.com/office/officeart/2008/layout/TitlePictureLineup"/>
    <dgm:cxn modelId="{A342DCAB-1F37-4DC7-A5F1-972A75380FA7}" type="presParOf" srcId="{13BC4776-599D-461E-AE86-C17B26F09F8B}" destId="{4BF4BA90-CEC5-4DB0-92E8-833F15C679E9}" srcOrd="2" destOrd="0" presId="urn:microsoft.com/office/officeart/2008/layout/TitlePictureLineup"/>
    <dgm:cxn modelId="{51E98E5F-E578-4971-891E-4504ED8E782E}" type="presParOf" srcId="{4BF4BA90-CEC5-4DB0-92E8-833F15C679E9}" destId="{52D30075-7BD3-41D2-A1A6-4F649394B532}" srcOrd="0" destOrd="0" presId="urn:microsoft.com/office/officeart/2008/layout/TitlePictureLineup"/>
    <dgm:cxn modelId="{19915B03-E312-4F6D-8768-9EC6D6C8C731}" type="presParOf" srcId="{4BF4BA90-CEC5-4DB0-92E8-833F15C679E9}" destId="{D7646059-6E5B-43A7-9F8F-3E32C82B7787}" srcOrd="1" destOrd="0" presId="urn:microsoft.com/office/officeart/2008/layout/TitlePictureLineup"/>
    <dgm:cxn modelId="{2E757ECF-708D-4FBD-A993-61F2E4D3433C}" type="presParOf" srcId="{4BF4BA90-CEC5-4DB0-92E8-833F15C679E9}" destId="{A33E2E86-2B30-4B54-A7F2-421DDEDA3805}" srcOrd="2" destOrd="0" presId="urn:microsoft.com/office/officeart/2008/layout/TitlePictureLineup"/>
    <dgm:cxn modelId="{AA017A3B-536A-47C6-991A-A7F4CAEFA910}" type="presParOf" srcId="{4BF4BA90-CEC5-4DB0-92E8-833F15C679E9}" destId="{C50A692F-5F98-4D96-91BD-D01E681BAFB7}" srcOrd="3" destOrd="0" presId="urn:microsoft.com/office/officeart/2008/layout/TitlePictureLineup"/>
    <dgm:cxn modelId="{76F8C9B6-7199-489D-ABA4-34BBF1CFAE11}" type="presParOf" srcId="{13BC4776-599D-461E-AE86-C17B26F09F8B}" destId="{63C04AC2-CC88-4C62-A1EA-CE1ED7B609DC}" srcOrd="3" destOrd="0" presId="urn:microsoft.com/office/officeart/2008/layout/TitlePictureLineup"/>
    <dgm:cxn modelId="{D2CDAB13-C1C3-41FE-B0C7-6E0F35EA2EE0}" type="presParOf" srcId="{13BC4776-599D-461E-AE86-C17B26F09F8B}" destId="{DC209B9F-5ABF-4B8E-A18F-1778A9109667}" srcOrd="4" destOrd="0" presId="urn:microsoft.com/office/officeart/2008/layout/TitlePictureLineup"/>
    <dgm:cxn modelId="{995A52C0-0D2A-480A-98D0-88FC3BCCD3AA}" type="presParOf" srcId="{DC209B9F-5ABF-4B8E-A18F-1778A9109667}" destId="{206FBBAE-4DA4-4A01-BE9F-8F4068F4FD1D}" srcOrd="0" destOrd="0" presId="urn:microsoft.com/office/officeart/2008/layout/TitlePictureLineup"/>
    <dgm:cxn modelId="{423146EB-5465-4769-88FD-7D54BF7AD693}" type="presParOf" srcId="{DC209B9F-5ABF-4B8E-A18F-1778A9109667}" destId="{C204BAC3-7732-4028-999C-72DAE21FDB22}" srcOrd="1" destOrd="0" presId="urn:microsoft.com/office/officeart/2008/layout/TitlePictureLineup"/>
    <dgm:cxn modelId="{8D48D77B-8B41-4AD0-8314-90257133E9C5}" type="presParOf" srcId="{DC209B9F-5ABF-4B8E-A18F-1778A9109667}" destId="{51970595-897F-4E2E-8A8F-6E85610AB066}" srcOrd="2" destOrd="0" presId="urn:microsoft.com/office/officeart/2008/layout/TitlePictureLineup"/>
    <dgm:cxn modelId="{37A76809-A5A0-42AE-BE11-226857029130}" type="presParOf" srcId="{DC209B9F-5ABF-4B8E-A18F-1778A9109667}" destId="{F23E685F-B40A-49AF-8ECF-B825F7DFD1BA}" srcOrd="3" destOrd="0" presId="urn:microsoft.com/office/officeart/2008/layout/TitlePictureLineup"/>
    <dgm:cxn modelId="{FF8E397A-18F4-4B3B-9843-B8D427323D97}" type="presParOf" srcId="{13BC4776-599D-461E-AE86-C17B26F09F8B}" destId="{50294634-D314-46C6-A5FC-616F643F22A3}" srcOrd="5" destOrd="0" presId="urn:microsoft.com/office/officeart/2008/layout/TitlePictureLineup"/>
    <dgm:cxn modelId="{4382D6F7-86CC-4FA4-8662-9F8AC4B77EBD}" type="presParOf" srcId="{13BC4776-599D-461E-AE86-C17B26F09F8B}" destId="{BAB360A0-A7C1-4317-B87C-5AF44CAE8D70}" srcOrd="6" destOrd="0" presId="urn:microsoft.com/office/officeart/2008/layout/TitlePictureLineup"/>
    <dgm:cxn modelId="{E7D35730-C3CE-42A7-B93C-731C67220625}" type="presParOf" srcId="{BAB360A0-A7C1-4317-B87C-5AF44CAE8D70}" destId="{3506662A-2D4D-4E84-99A5-A84A6E96571B}" srcOrd="0" destOrd="0" presId="urn:microsoft.com/office/officeart/2008/layout/TitlePictureLineup"/>
    <dgm:cxn modelId="{609B3FE6-DA6F-4F7D-A7B6-2A0AE2EB6FDD}" type="presParOf" srcId="{BAB360A0-A7C1-4317-B87C-5AF44CAE8D70}" destId="{12E7D0E3-79E6-46C2-9A4C-56489710F6FC}" srcOrd="1" destOrd="0" presId="urn:microsoft.com/office/officeart/2008/layout/TitlePictureLineup"/>
    <dgm:cxn modelId="{5D4FBCB4-3C22-4CC4-8A19-B1A41D4815EC}" type="presParOf" srcId="{BAB360A0-A7C1-4317-B87C-5AF44CAE8D70}" destId="{F9308C8F-7257-442D-9EA0-696E1442ACE2}" srcOrd="2" destOrd="0" presId="urn:microsoft.com/office/officeart/2008/layout/TitlePictureLineup"/>
    <dgm:cxn modelId="{BE0C4F49-A09B-456C-A261-8BA5F010FAD9}" type="presParOf" srcId="{BAB360A0-A7C1-4317-B87C-5AF44CAE8D70}" destId="{46255511-00DB-45AC-8B48-0DB46B64B0E2}" srcOrd="3" destOrd="0" presId="urn:microsoft.com/office/officeart/2008/layout/TitlePictureLineup"/>
    <dgm:cxn modelId="{8319B043-983C-4033-9372-A694724157FB}" type="presParOf" srcId="{13BC4776-599D-461E-AE86-C17B26F09F8B}" destId="{32E157E0-115B-47EE-B041-959E6EF1E688}" srcOrd="7" destOrd="0" presId="urn:microsoft.com/office/officeart/2008/layout/TitlePictureLineup"/>
    <dgm:cxn modelId="{6CD356C0-24B6-478B-923C-707182516D4E}" type="presParOf" srcId="{13BC4776-599D-461E-AE86-C17B26F09F8B}" destId="{2E77BBD9-D6FE-4057-A97C-51939E4B77FF}" srcOrd="8" destOrd="0" presId="urn:microsoft.com/office/officeart/2008/layout/TitlePictureLineup"/>
    <dgm:cxn modelId="{35031661-DC64-4769-81AA-1849B6876FCC}" type="presParOf" srcId="{2E77BBD9-D6FE-4057-A97C-51939E4B77FF}" destId="{1D5CC37C-E6D5-468E-B9DE-1FA950C7E133}" srcOrd="0" destOrd="0" presId="urn:microsoft.com/office/officeart/2008/layout/TitlePictureLineup"/>
    <dgm:cxn modelId="{25E3F94F-8471-4A55-A3C2-C95C9E6EECED}" type="presParOf" srcId="{2E77BBD9-D6FE-4057-A97C-51939E4B77FF}" destId="{9E104FB4-E58F-4A86-9526-EA145FF5DF38}" srcOrd="1" destOrd="0" presId="urn:microsoft.com/office/officeart/2008/layout/TitlePictureLineup"/>
    <dgm:cxn modelId="{40E27B53-7580-478A-BECD-E4BE66C8DDA4}" type="presParOf" srcId="{2E77BBD9-D6FE-4057-A97C-51939E4B77FF}" destId="{32ACF9BF-56F1-4D05-B07C-1F463486E745}" srcOrd="2" destOrd="0" presId="urn:microsoft.com/office/officeart/2008/layout/TitlePictureLineup"/>
    <dgm:cxn modelId="{4E25AC72-7FF2-4F42-824C-3DDB2C203672}" type="presParOf" srcId="{2E77BBD9-D6FE-4057-A97C-51939E4B77FF}" destId="{B5870B64-C4E7-437E-AE57-A00E1EB0C71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12A4ABD-D826-40DE-86A5-D40EC7B7F08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3B948D-AD89-450E-A989-3CF9B835C80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NCERT</a:t>
          </a:r>
        </a:p>
      </dgm:t>
    </dgm:pt>
    <dgm:pt modelId="{0A01B5D7-E87D-4C83-8A2C-E6637A820B1C}" type="parTrans" cxnId="{90393751-8CF9-466E-994F-B549F86FAF09}">
      <dgm:prSet/>
      <dgm:spPr/>
      <dgm:t>
        <a:bodyPr/>
        <a:lstStyle/>
        <a:p>
          <a:endParaRPr lang="en-US"/>
        </a:p>
      </dgm:t>
    </dgm:pt>
    <dgm:pt modelId="{E4995489-1BAE-492E-98B0-10A13078DADB}" type="sibTrans" cxnId="{90393751-8CF9-466E-994F-B549F86FAF09}">
      <dgm:prSet/>
      <dgm:spPr/>
      <dgm:t>
        <a:bodyPr/>
        <a:lstStyle/>
        <a:p>
          <a:endParaRPr lang="en-US"/>
        </a:p>
      </dgm:t>
    </dgm:pt>
    <dgm:pt modelId="{4D526139-4C61-4CB0-9238-3E3DCD380AA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GS Manual (any, even 2</a:t>
          </a:r>
          <a:r>
            <a:rPr lang="en-US" baseline="30000" dirty="0">
              <a:latin typeface="Franklin Gothic Medium Cond" panose="020B0606030402020204" pitchFamily="34" charset="0"/>
            </a:rPr>
            <a:t>nd</a:t>
          </a:r>
          <a:r>
            <a:rPr lang="en-US" dirty="0">
              <a:latin typeface="Franklin Gothic Medium Cond" panose="020B0606030402020204" pitchFamily="34" charset="0"/>
            </a:rPr>
            <a:t> hand) and LucentGK</a:t>
          </a:r>
        </a:p>
      </dgm:t>
    </dgm:pt>
    <dgm:pt modelId="{275485C7-413B-4815-9304-56FB9D84F298}" type="parTrans" cxnId="{14687DAA-7850-4B79-A101-475A9548BE20}">
      <dgm:prSet/>
      <dgm:spPr/>
      <dgm:t>
        <a:bodyPr/>
        <a:lstStyle/>
        <a:p>
          <a:endParaRPr lang="en-US"/>
        </a:p>
      </dgm:t>
    </dgm:pt>
    <dgm:pt modelId="{8C03838D-184A-4A49-8413-A659A549A133}" type="sibTrans" cxnId="{14687DAA-7850-4B79-A101-475A9548BE20}">
      <dgm:prSet/>
      <dgm:spPr/>
      <dgm:t>
        <a:bodyPr/>
        <a:lstStyle/>
        <a:p>
          <a:endParaRPr lang="en-US"/>
        </a:p>
      </dgm:t>
    </dgm:pt>
    <dgm:pt modelId="{49367EB0-E0D1-4045-BD6B-1DC75684204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7-10 all</a:t>
          </a:r>
        </a:p>
      </dgm:t>
    </dgm:pt>
    <dgm:pt modelId="{A66C0B1E-77F1-4ADC-8170-9586B99310D0}" type="parTrans" cxnId="{F1959B34-38D2-47E5-8D2E-3BEBBC835C09}">
      <dgm:prSet/>
      <dgm:spPr/>
      <dgm:t>
        <a:bodyPr/>
        <a:lstStyle/>
        <a:p>
          <a:endParaRPr lang="en-US"/>
        </a:p>
      </dgm:t>
    </dgm:pt>
    <dgm:pt modelId="{9F4EA5D3-BBC8-4A31-BF9C-C6099509EE7C}" type="sibTrans" cxnId="{F1959B34-38D2-47E5-8D2E-3BEBBC835C09}">
      <dgm:prSet/>
      <dgm:spPr/>
      <dgm:t>
        <a:bodyPr/>
        <a:lstStyle/>
        <a:p>
          <a:endParaRPr lang="en-US"/>
        </a:p>
      </dgm:t>
    </dgm:pt>
    <dgm:pt modelId="{3FC6D4B0-2B17-4BEB-8298-D4A03141FB7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11-12 selective</a:t>
          </a:r>
        </a:p>
      </dgm:t>
    </dgm:pt>
    <dgm:pt modelId="{75209108-E59E-4359-AFDF-1122267C2C50}" type="parTrans" cxnId="{0CD56B5D-E99C-4B86-8ECF-C860093C0CE5}">
      <dgm:prSet/>
      <dgm:spPr/>
      <dgm:t>
        <a:bodyPr/>
        <a:lstStyle/>
        <a:p>
          <a:endParaRPr lang="en-US"/>
        </a:p>
      </dgm:t>
    </dgm:pt>
    <dgm:pt modelId="{5A59A545-BDC3-4070-A567-8297EF28B7E3}" type="sibTrans" cxnId="{0CD56B5D-E99C-4B86-8ECF-C860093C0CE5}">
      <dgm:prSet/>
      <dgm:spPr/>
      <dgm:t>
        <a:bodyPr/>
        <a:lstStyle/>
        <a:p>
          <a:endParaRPr lang="en-US"/>
        </a:p>
      </dgm:t>
    </dgm:pt>
    <dgm:pt modelId="{6B262184-400C-4E0A-BC96-270090CFD62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Physics, </a:t>
          </a:r>
          <a:r>
            <a:rPr lang="en-US" dirty="0" err="1">
              <a:latin typeface="Franklin Gothic Medium Cond" panose="020B0606030402020204" pitchFamily="34" charset="0"/>
            </a:rPr>
            <a:t>chemi</a:t>
          </a:r>
          <a:r>
            <a:rPr lang="en-US" dirty="0">
              <a:latin typeface="Franklin Gothic Medium Cond" panose="020B0606030402020204" pitchFamily="34" charset="0"/>
            </a:rPr>
            <a:t>. Principles-Yes</a:t>
          </a:r>
        </a:p>
      </dgm:t>
    </dgm:pt>
    <dgm:pt modelId="{AD0E2C07-9E27-4FEF-A159-860655028DF3}" type="parTrans" cxnId="{837DD9E7-0D8B-4F20-A75C-6C317F61F570}">
      <dgm:prSet/>
      <dgm:spPr/>
      <dgm:t>
        <a:bodyPr/>
        <a:lstStyle/>
        <a:p>
          <a:endParaRPr lang="en-US"/>
        </a:p>
      </dgm:t>
    </dgm:pt>
    <dgm:pt modelId="{6F21044E-B383-43FE-AF70-B3D66C386FAC}" type="sibTrans" cxnId="{837DD9E7-0D8B-4F20-A75C-6C317F61F570}">
      <dgm:prSet/>
      <dgm:spPr/>
      <dgm:t>
        <a:bodyPr/>
        <a:lstStyle/>
        <a:p>
          <a:endParaRPr lang="en-US"/>
        </a:p>
      </dgm:t>
    </dgm:pt>
    <dgm:pt modelId="{530D0615-C5D2-4B11-93CE-A20642BF916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Trivial GK, advance bio/</a:t>
          </a:r>
          <a:r>
            <a:rPr lang="en-US" dirty="0" err="1">
              <a:latin typeface="Franklin Gothic Medium Cond" panose="020B0606030402020204" pitchFamily="34" charset="0"/>
            </a:rPr>
            <a:t>chem</a:t>
          </a:r>
          <a:r>
            <a:rPr lang="en-US" dirty="0">
              <a:latin typeface="Franklin Gothic Medium Cond" panose="020B0606030402020204" pitchFamily="34" charset="0"/>
            </a:rPr>
            <a:t>…no</a:t>
          </a:r>
        </a:p>
      </dgm:t>
    </dgm:pt>
    <dgm:pt modelId="{D43684EF-AE25-48EC-9D9F-E026D42BB438}" type="parTrans" cxnId="{A66535C3-4D37-4087-BB14-1E953D98F9F3}">
      <dgm:prSet/>
      <dgm:spPr/>
      <dgm:t>
        <a:bodyPr/>
        <a:lstStyle/>
        <a:p>
          <a:endParaRPr lang="en-US"/>
        </a:p>
      </dgm:t>
    </dgm:pt>
    <dgm:pt modelId="{6B2AE58F-6361-4D73-97C6-47D7603FD47F}" type="sibTrans" cxnId="{A66535C3-4D37-4087-BB14-1E953D98F9F3}">
      <dgm:prSet/>
      <dgm:spPr/>
      <dgm:t>
        <a:bodyPr/>
        <a:lstStyle/>
        <a:p>
          <a:endParaRPr lang="en-US"/>
        </a:p>
      </dgm:t>
    </dgm:pt>
    <dgm:pt modelId="{60CE0E46-B081-4858-B3F7-68C34864BF7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Chem compounds-names – Yes</a:t>
          </a:r>
        </a:p>
      </dgm:t>
    </dgm:pt>
    <dgm:pt modelId="{4EAE1FF6-263E-47DF-AA7E-7317E18BC525}" type="parTrans" cxnId="{5716A515-B436-4FE9-A69E-339ED814B5B4}">
      <dgm:prSet/>
      <dgm:spPr/>
      <dgm:t>
        <a:bodyPr/>
        <a:lstStyle/>
        <a:p>
          <a:endParaRPr lang="en-US"/>
        </a:p>
      </dgm:t>
    </dgm:pt>
    <dgm:pt modelId="{F1E3FF96-23AE-4C01-9F97-73E5EE73716E}" type="sibTrans" cxnId="{5716A515-B436-4FE9-A69E-339ED814B5B4}">
      <dgm:prSet/>
      <dgm:spPr/>
      <dgm:t>
        <a:bodyPr/>
        <a:lstStyle/>
        <a:p>
          <a:endParaRPr lang="en-US"/>
        </a:p>
      </dgm:t>
    </dgm:pt>
    <dgm:pt modelId="{A96A6849-797B-4DAA-9E1E-CBE5CCC1136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Disease/nutrients-Yes</a:t>
          </a:r>
        </a:p>
      </dgm:t>
    </dgm:pt>
    <dgm:pt modelId="{97CF5243-32C8-4CC0-B444-807641DD6D9A}" type="parTrans" cxnId="{D0ABAC8E-3C57-4FBC-9434-F7758FCABF6A}">
      <dgm:prSet/>
      <dgm:spPr/>
      <dgm:t>
        <a:bodyPr/>
        <a:lstStyle/>
        <a:p>
          <a:endParaRPr lang="en-US"/>
        </a:p>
      </dgm:t>
    </dgm:pt>
    <dgm:pt modelId="{9D9EF7D4-6358-44AA-B30A-BFE9F60D74C9}" type="sibTrans" cxnId="{D0ABAC8E-3C57-4FBC-9434-F7758FCABF6A}">
      <dgm:prSet/>
      <dgm:spPr/>
      <dgm:t>
        <a:bodyPr/>
        <a:lstStyle/>
        <a:p>
          <a:endParaRPr lang="en-US"/>
        </a:p>
      </dgm:t>
    </dgm:pt>
    <dgm:pt modelId="{33913122-9086-4525-83BE-779BA283822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Relevant MCQs- yes</a:t>
          </a:r>
        </a:p>
      </dgm:t>
    </dgm:pt>
    <dgm:pt modelId="{11155CA2-4E0E-4166-961D-4CE3198AAFE0}" type="parTrans" cxnId="{EEB780EA-A7B4-497D-9CB7-81F17912F72F}">
      <dgm:prSet/>
      <dgm:spPr/>
      <dgm:t>
        <a:bodyPr/>
        <a:lstStyle/>
        <a:p>
          <a:endParaRPr lang="en-US"/>
        </a:p>
      </dgm:t>
    </dgm:pt>
    <dgm:pt modelId="{6A1B9331-2593-4D55-87CB-E0A137CCDF67}" type="sibTrans" cxnId="{EEB780EA-A7B4-497D-9CB7-81F17912F72F}">
      <dgm:prSet/>
      <dgm:spPr/>
      <dgm:t>
        <a:bodyPr/>
        <a:lstStyle/>
        <a:p>
          <a:endParaRPr lang="en-US"/>
        </a:p>
      </dgm:t>
    </dgm:pt>
    <dgm:pt modelId="{E89BF4A4-3E8F-4F23-A687-480111FB993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Disha Paper set</a:t>
          </a:r>
        </a:p>
      </dgm:t>
    </dgm:pt>
    <dgm:pt modelId="{CB606842-D9CC-424D-AE1D-FAD41EF78E5F}" type="parTrans" cxnId="{2A03C510-767E-49FF-9F6A-62E3C65A7BE5}">
      <dgm:prSet/>
      <dgm:spPr/>
      <dgm:t>
        <a:bodyPr/>
        <a:lstStyle/>
        <a:p>
          <a:endParaRPr lang="en-US"/>
        </a:p>
      </dgm:t>
    </dgm:pt>
    <dgm:pt modelId="{EAB5F3A8-B752-4103-A3E5-B0965E741CC7}" type="sibTrans" cxnId="{2A03C510-767E-49FF-9F6A-62E3C65A7BE5}">
      <dgm:prSet/>
      <dgm:spPr/>
      <dgm:t>
        <a:bodyPr/>
        <a:lstStyle/>
        <a:p>
          <a:endParaRPr lang="en-US"/>
        </a:p>
      </dgm:t>
    </dgm:pt>
    <dgm:pt modelId="{45C958AE-AFE9-4AC5-96CC-5D33BBDECB7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Last 21 years </a:t>
          </a:r>
          <a:r>
            <a:rPr lang="en-US" dirty="0" err="1">
              <a:latin typeface="Franklin Gothic Medium Cond" panose="020B0606030402020204" pitchFamily="34" charset="0"/>
            </a:rPr>
            <a:t>topicwise</a:t>
          </a:r>
          <a:r>
            <a:rPr lang="en-US" dirty="0">
              <a:latin typeface="Franklin Gothic Medium Cond" panose="020B0606030402020204" pitchFamily="34" charset="0"/>
            </a:rPr>
            <a:t> Physics, </a:t>
          </a:r>
          <a:r>
            <a:rPr lang="en-US" dirty="0" err="1">
              <a:latin typeface="Franklin Gothic Medium Cond" panose="020B0606030402020204" pitchFamily="34" charset="0"/>
            </a:rPr>
            <a:t>chem</a:t>
          </a:r>
          <a:r>
            <a:rPr lang="en-US" dirty="0">
              <a:latin typeface="Franklin Gothic Medium Cond" panose="020B0606030402020204" pitchFamily="34" charset="0"/>
            </a:rPr>
            <a:t>, bio </a:t>
          </a:r>
          <a:r>
            <a:rPr lang="en-US" dirty="0" err="1">
              <a:latin typeface="Franklin Gothic Medium Cond" panose="020B0606030402020204" pitchFamily="34" charset="0"/>
            </a:rPr>
            <a:t>qs</a:t>
          </a:r>
          <a:r>
            <a:rPr lang="en-US" dirty="0">
              <a:latin typeface="Franklin Gothic Medium Cond" panose="020B0606030402020204" pitchFamily="34" charset="0"/>
            </a:rPr>
            <a:t>.</a:t>
          </a:r>
        </a:p>
      </dgm:t>
    </dgm:pt>
    <dgm:pt modelId="{3644E478-B5E2-4494-9406-3738739E1F7B}" type="parTrans" cxnId="{DD947BA6-D003-43CF-8F5D-63E46E95EB91}">
      <dgm:prSet/>
      <dgm:spPr/>
      <dgm:t>
        <a:bodyPr/>
        <a:lstStyle/>
        <a:p>
          <a:endParaRPr lang="en-US"/>
        </a:p>
      </dgm:t>
    </dgm:pt>
    <dgm:pt modelId="{E4432067-A191-4454-92B5-A6878F61B461}" type="sibTrans" cxnId="{DD947BA6-D003-43CF-8F5D-63E46E95EB91}">
      <dgm:prSet/>
      <dgm:spPr/>
      <dgm:t>
        <a:bodyPr/>
        <a:lstStyle/>
        <a:p>
          <a:endParaRPr lang="en-US"/>
        </a:p>
      </dgm:t>
    </dgm:pt>
    <dgm:pt modelId="{D050C1A5-F64C-4099-92A8-AC179C7FBD02}" type="pres">
      <dgm:prSet presAssocID="{C12A4ABD-D826-40DE-86A5-D40EC7B7F08A}" presName="linear" presStyleCnt="0">
        <dgm:presLayoutVars>
          <dgm:animLvl val="lvl"/>
          <dgm:resizeHandles val="exact"/>
        </dgm:presLayoutVars>
      </dgm:prSet>
      <dgm:spPr/>
    </dgm:pt>
    <dgm:pt modelId="{3410F217-CB8B-4828-8954-91638334B885}" type="pres">
      <dgm:prSet presAssocID="{A63B948D-AD89-450E-A989-3CF9B835C8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A1977B-D644-411E-A160-FB0C427A98FA}" type="pres">
      <dgm:prSet presAssocID="{A63B948D-AD89-450E-A989-3CF9B835C80B}" presName="childText" presStyleLbl="revTx" presStyleIdx="0" presStyleCnt="3">
        <dgm:presLayoutVars>
          <dgm:bulletEnabled val="1"/>
        </dgm:presLayoutVars>
      </dgm:prSet>
      <dgm:spPr/>
    </dgm:pt>
    <dgm:pt modelId="{25364F1F-ECC3-44BC-867B-1286366E0E3B}" type="pres">
      <dgm:prSet presAssocID="{4D526139-4C61-4CB0-9238-3E3DCD380AA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875240-4780-4846-8E25-97A797E47F86}" type="pres">
      <dgm:prSet presAssocID="{4D526139-4C61-4CB0-9238-3E3DCD380AAA}" presName="childText" presStyleLbl="revTx" presStyleIdx="1" presStyleCnt="3">
        <dgm:presLayoutVars>
          <dgm:bulletEnabled val="1"/>
        </dgm:presLayoutVars>
      </dgm:prSet>
      <dgm:spPr/>
    </dgm:pt>
    <dgm:pt modelId="{9F005830-342C-48FA-8A65-08E370C661ED}" type="pres">
      <dgm:prSet presAssocID="{E89BF4A4-3E8F-4F23-A687-480111FB993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789776-D011-4F67-A4BC-980C1DF706B6}" type="pres">
      <dgm:prSet presAssocID="{E89BF4A4-3E8F-4F23-A687-480111FB993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1959B34-38D2-47E5-8D2E-3BEBBC835C09}" srcId="{A63B948D-AD89-450E-A989-3CF9B835C80B}" destId="{49367EB0-E0D1-4045-BD6B-1DC756842046}" srcOrd="0" destOrd="0" parTransId="{A66C0B1E-77F1-4ADC-8170-9586B99310D0}" sibTransId="{9F4EA5D3-BBC8-4A31-BF9C-C6099509EE7C}"/>
    <dgm:cxn modelId="{F6AE7C12-5232-4767-A689-FAA2BEECAC33}" type="presOf" srcId="{A63B948D-AD89-450E-A989-3CF9B835C80B}" destId="{3410F217-CB8B-4828-8954-91638334B885}" srcOrd="0" destOrd="0" presId="urn:microsoft.com/office/officeart/2005/8/layout/vList2"/>
    <dgm:cxn modelId="{14687DAA-7850-4B79-A101-475A9548BE20}" srcId="{C12A4ABD-D826-40DE-86A5-D40EC7B7F08A}" destId="{4D526139-4C61-4CB0-9238-3E3DCD380AAA}" srcOrd="1" destOrd="0" parTransId="{275485C7-413B-4815-9304-56FB9D84F298}" sibTransId="{8C03838D-184A-4A49-8413-A659A549A133}"/>
    <dgm:cxn modelId="{EEB780EA-A7B4-497D-9CB7-81F17912F72F}" srcId="{4D526139-4C61-4CB0-9238-3E3DCD380AAA}" destId="{33913122-9086-4525-83BE-779BA2838229}" srcOrd="4" destOrd="0" parTransId="{11155CA2-4E0E-4166-961D-4CE3198AAFE0}" sibTransId="{6A1B9331-2593-4D55-87CB-E0A137CCDF67}"/>
    <dgm:cxn modelId="{DB90B226-F513-4C24-A4C9-146628379E6E}" type="presOf" srcId="{60CE0E46-B081-4858-B3F7-68C34864BF78}" destId="{6B875240-4780-4846-8E25-97A797E47F86}" srcOrd="0" destOrd="1" presId="urn:microsoft.com/office/officeart/2005/8/layout/vList2"/>
    <dgm:cxn modelId="{DE44EADD-8EBB-46A7-B5A7-197894208916}" type="presOf" srcId="{E89BF4A4-3E8F-4F23-A687-480111FB993A}" destId="{9F005830-342C-48FA-8A65-08E370C661ED}" srcOrd="0" destOrd="0" presId="urn:microsoft.com/office/officeart/2005/8/layout/vList2"/>
    <dgm:cxn modelId="{290CAF28-0CF2-4A62-96EB-ADCC740348D8}" type="presOf" srcId="{45C958AE-AFE9-4AC5-96CC-5D33BBDECB7A}" destId="{26789776-D011-4F67-A4BC-980C1DF706B6}" srcOrd="0" destOrd="0" presId="urn:microsoft.com/office/officeart/2005/8/layout/vList2"/>
    <dgm:cxn modelId="{CD7FF90A-0FF1-4252-AA7E-E6EA09958D97}" type="presOf" srcId="{A96A6849-797B-4DAA-9E1E-CBE5CCC11364}" destId="{6B875240-4780-4846-8E25-97A797E47F86}" srcOrd="0" destOrd="2" presId="urn:microsoft.com/office/officeart/2005/8/layout/vList2"/>
    <dgm:cxn modelId="{F19341EF-A5F3-49A3-B5DA-8C8723365239}" type="presOf" srcId="{530D0615-C5D2-4B11-93CE-A20642BF9161}" destId="{6B875240-4780-4846-8E25-97A797E47F86}" srcOrd="0" destOrd="3" presId="urn:microsoft.com/office/officeart/2005/8/layout/vList2"/>
    <dgm:cxn modelId="{FF2E526B-4BDE-4C70-B434-DC6A98778002}" type="presOf" srcId="{4D526139-4C61-4CB0-9238-3E3DCD380AAA}" destId="{25364F1F-ECC3-44BC-867B-1286366E0E3B}" srcOrd="0" destOrd="0" presId="urn:microsoft.com/office/officeart/2005/8/layout/vList2"/>
    <dgm:cxn modelId="{0CB39501-ECF6-42BE-94CE-4DF8B41A6912}" type="presOf" srcId="{49367EB0-E0D1-4045-BD6B-1DC756842046}" destId="{8DA1977B-D644-411E-A160-FB0C427A98FA}" srcOrd="0" destOrd="0" presId="urn:microsoft.com/office/officeart/2005/8/layout/vList2"/>
    <dgm:cxn modelId="{D0ABAC8E-3C57-4FBC-9434-F7758FCABF6A}" srcId="{4D526139-4C61-4CB0-9238-3E3DCD380AAA}" destId="{A96A6849-797B-4DAA-9E1E-CBE5CCC11364}" srcOrd="2" destOrd="0" parTransId="{97CF5243-32C8-4CC0-B444-807641DD6D9A}" sibTransId="{9D9EF7D4-6358-44AA-B30A-BFE9F60D74C9}"/>
    <dgm:cxn modelId="{837DD9E7-0D8B-4F20-A75C-6C317F61F570}" srcId="{4D526139-4C61-4CB0-9238-3E3DCD380AAA}" destId="{6B262184-400C-4E0A-BC96-270090CFD629}" srcOrd="0" destOrd="0" parTransId="{AD0E2C07-9E27-4FEF-A159-860655028DF3}" sibTransId="{6F21044E-B383-43FE-AF70-B3D66C386FAC}"/>
    <dgm:cxn modelId="{A66535C3-4D37-4087-BB14-1E953D98F9F3}" srcId="{4D526139-4C61-4CB0-9238-3E3DCD380AAA}" destId="{530D0615-C5D2-4B11-93CE-A20642BF9161}" srcOrd="3" destOrd="0" parTransId="{D43684EF-AE25-48EC-9D9F-E026D42BB438}" sibTransId="{6B2AE58F-6361-4D73-97C6-47D7603FD47F}"/>
    <dgm:cxn modelId="{2A03C510-767E-49FF-9F6A-62E3C65A7BE5}" srcId="{C12A4ABD-D826-40DE-86A5-D40EC7B7F08A}" destId="{E89BF4A4-3E8F-4F23-A687-480111FB993A}" srcOrd="2" destOrd="0" parTransId="{CB606842-D9CC-424D-AE1D-FAD41EF78E5F}" sibTransId="{EAB5F3A8-B752-4103-A3E5-B0965E741CC7}"/>
    <dgm:cxn modelId="{5716A515-B436-4FE9-A69E-339ED814B5B4}" srcId="{4D526139-4C61-4CB0-9238-3E3DCD380AAA}" destId="{60CE0E46-B081-4858-B3F7-68C34864BF78}" srcOrd="1" destOrd="0" parTransId="{4EAE1FF6-263E-47DF-AA7E-7317E18BC525}" sibTransId="{F1E3FF96-23AE-4C01-9F97-73E5EE73716E}"/>
    <dgm:cxn modelId="{79B8C7BA-6764-4906-84C5-A2A2FEC5B6CA}" type="presOf" srcId="{6B262184-400C-4E0A-BC96-270090CFD629}" destId="{6B875240-4780-4846-8E25-97A797E47F86}" srcOrd="0" destOrd="0" presId="urn:microsoft.com/office/officeart/2005/8/layout/vList2"/>
    <dgm:cxn modelId="{75DCD0F6-CF99-4D51-9C43-4635D6FF20AB}" type="presOf" srcId="{3FC6D4B0-2B17-4BEB-8298-D4A03141FB7F}" destId="{8DA1977B-D644-411E-A160-FB0C427A98FA}" srcOrd="0" destOrd="1" presId="urn:microsoft.com/office/officeart/2005/8/layout/vList2"/>
    <dgm:cxn modelId="{0CD56B5D-E99C-4B86-8ECF-C860093C0CE5}" srcId="{A63B948D-AD89-450E-A989-3CF9B835C80B}" destId="{3FC6D4B0-2B17-4BEB-8298-D4A03141FB7F}" srcOrd="1" destOrd="0" parTransId="{75209108-E59E-4359-AFDF-1122267C2C50}" sibTransId="{5A59A545-BDC3-4070-A567-8297EF28B7E3}"/>
    <dgm:cxn modelId="{DD947BA6-D003-43CF-8F5D-63E46E95EB91}" srcId="{E89BF4A4-3E8F-4F23-A687-480111FB993A}" destId="{45C958AE-AFE9-4AC5-96CC-5D33BBDECB7A}" srcOrd="0" destOrd="0" parTransId="{3644E478-B5E2-4494-9406-3738739E1F7B}" sibTransId="{E4432067-A191-4454-92B5-A6878F61B461}"/>
    <dgm:cxn modelId="{90393751-8CF9-466E-994F-B549F86FAF09}" srcId="{C12A4ABD-D826-40DE-86A5-D40EC7B7F08A}" destId="{A63B948D-AD89-450E-A989-3CF9B835C80B}" srcOrd="0" destOrd="0" parTransId="{0A01B5D7-E87D-4C83-8A2C-E6637A820B1C}" sibTransId="{E4995489-1BAE-492E-98B0-10A13078DADB}"/>
    <dgm:cxn modelId="{935B0C11-720E-4E89-82B0-408FF746C84C}" type="presOf" srcId="{C12A4ABD-D826-40DE-86A5-D40EC7B7F08A}" destId="{D050C1A5-F64C-4099-92A8-AC179C7FBD02}" srcOrd="0" destOrd="0" presId="urn:microsoft.com/office/officeart/2005/8/layout/vList2"/>
    <dgm:cxn modelId="{130C3983-5219-4C88-BC7E-2E95687CC994}" type="presOf" srcId="{33913122-9086-4525-83BE-779BA2838229}" destId="{6B875240-4780-4846-8E25-97A797E47F86}" srcOrd="0" destOrd="4" presId="urn:microsoft.com/office/officeart/2005/8/layout/vList2"/>
    <dgm:cxn modelId="{19888498-1613-461F-B33D-FCAB36ADD5C1}" type="presParOf" srcId="{D050C1A5-F64C-4099-92A8-AC179C7FBD02}" destId="{3410F217-CB8B-4828-8954-91638334B885}" srcOrd="0" destOrd="0" presId="urn:microsoft.com/office/officeart/2005/8/layout/vList2"/>
    <dgm:cxn modelId="{F119620D-18FB-4CEA-8069-506BC22BB671}" type="presParOf" srcId="{D050C1A5-F64C-4099-92A8-AC179C7FBD02}" destId="{8DA1977B-D644-411E-A160-FB0C427A98FA}" srcOrd="1" destOrd="0" presId="urn:microsoft.com/office/officeart/2005/8/layout/vList2"/>
    <dgm:cxn modelId="{44861335-B5B7-49F1-B8CD-130BA9169211}" type="presParOf" srcId="{D050C1A5-F64C-4099-92A8-AC179C7FBD02}" destId="{25364F1F-ECC3-44BC-867B-1286366E0E3B}" srcOrd="2" destOrd="0" presId="urn:microsoft.com/office/officeart/2005/8/layout/vList2"/>
    <dgm:cxn modelId="{B46DB06D-2158-4BC5-B13E-3173A8AC7119}" type="presParOf" srcId="{D050C1A5-F64C-4099-92A8-AC179C7FBD02}" destId="{6B875240-4780-4846-8E25-97A797E47F86}" srcOrd="3" destOrd="0" presId="urn:microsoft.com/office/officeart/2005/8/layout/vList2"/>
    <dgm:cxn modelId="{93643438-3FB8-4A79-9159-0269B1D78C0F}" type="presParOf" srcId="{D050C1A5-F64C-4099-92A8-AC179C7FBD02}" destId="{9F005830-342C-48FA-8A65-08E370C661ED}" srcOrd="4" destOrd="0" presId="urn:microsoft.com/office/officeart/2005/8/layout/vList2"/>
    <dgm:cxn modelId="{C356797C-D7D3-483E-B3C7-A38048C70681}" type="presParOf" srcId="{D050C1A5-F64C-4099-92A8-AC179C7FBD02}" destId="{26789776-D011-4F67-A4BC-980C1DF706B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86B9AD-EF72-481B-93F3-8CF3C19C5A31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D377E8-D8C4-499B-BD1D-E9824AF1AD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Category</a:t>
          </a:r>
        </a:p>
      </dgm:t>
    </dgm:pt>
    <dgm:pt modelId="{2C75BB0D-048F-4973-919B-52A6D14FA0D1}" type="parTrans" cxnId="{4493AC69-46FB-42FA-8AFD-4257BE4FC277}">
      <dgm:prSet/>
      <dgm:spPr/>
      <dgm:t>
        <a:bodyPr/>
        <a:lstStyle/>
        <a:p>
          <a:endParaRPr lang="en-US"/>
        </a:p>
      </dgm:t>
    </dgm:pt>
    <dgm:pt modelId="{2525A5AD-EEFD-4B7D-B541-82D4B9C2BBC5}" type="sibTrans" cxnId="{4493AC69-46FB-42FA-8AFD-4257BE4FC277}">
      <dgm:prSet/>
      <dgm:spPr/>
      <dgm:t>
        <a:bodyPr/>
        <a:lstStyle/>
        <a:p>
          <a:endParaRPr lang="en-US"/>
        </a:p>
      </dgm:t>
    </dgm:pt>
    <dgm:pt modelId="{B4C7AC9B-DDA5-4A34-BE5D-8886CA79C7A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General</a:t>
          </a:r>
        </a:p>
      </dgm:t>
    </dgm:pt>
    <dgm:pt modelId="{EE202214-231B-4ABB-B20A-F0A1C8811527}" type="parTrans" cxnId="{CB384713-59D5-4749-AD10-A3DE6C6D9702}">
      <dgm:prSet/>
      <dgm:spPr/>
      <dgm:t>
        <a:bodyPr/>
        <a:lstStyle/>
        <a:p>
          <a:endParaRPr lang="en-US"/>
        </a:p>
      </dgm:t>
    </dgm:pt>
    <dgm:pt modelId="{0F345D2A-5BC4-4624-97C5-07CE17D3AA1E}" type="sibTrans" cxnId="{CB384713-59D5-4749-AD10-A3DE6C6D9702}">
      <dgm:prSet/>
      <dgm:spPr/>
      <dgm:t>
        <a:bodyPr/>
        <a:lstStyle/>
        <a:p>
          <a:endParaRPr lang="en-US"/>
        </a:p>
      </dgm:t>
    </dgm:pt>
    <dgm:pt modelId="{3B61B4ED-A75C-466D-958D-769D2B79509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OBC</a:t>
          </a:r>
        </a:p>
      </dgm:t>
    </dgm:pt>
    <dgm:pt modelId="{7BB4289B-475F-4B81-9DC5-0473166AFB18}" type="parTrans" cxnId="{4ECCB161-E4FB-4868-95EF-51EBDAB1BB47}">
      <dgm:prSet/>
      <dgm:spPr/>
      <dgm:t>
        <a:bodyPr/>
        <a:lstStyle/>
        <a:p>
          <a:endParaRPr lang="en-US"/>
        </a:p>
      </dgm:t>
    </dgm:pt>
    <dgm:pt modelId="{256FB8E3-ECA3-4F91-9E00-430207C7090B}" type="sibTrans" cxnId="{4ECCB161-E4FB-4868-95EF-51EBDAB1BB47}">
      <dgm:prSet/>
      <dgm:spPr/>
      <dgm:t>
        <a:bodyPr/>
        <a:lstStyle/>
        <a:p>
          <a:endParaRPr lang="en-US"/>
        </a:p>
      </dgm:t>
    </dgm:pt>
    <dgm:pt modelId="{ABF66215-EAF2-4641-B2CD-B4A8B26CA32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Age</a:t>
          </a:r>
        </a:p>
      </dgm:t>
    </dgm:pt>
    <dgm:pt modelId="{44572251-D21D-4566-9575-716373C075FD}" type="parTrans" cxnId="{F8D3DA1E-FA63-47D9-856A-3611E74BF729}">
      <dgm:prSet/>
      <dgm:spPr/>
      <dgm:t>
        <a:bodyPr/>
        <a:lstStyle/>
        <a:p>
          <a:endParaRPr lang="en-US"/>
        </a:p>
      </dgm:t>
    </dgm:pt>
    <dgm:pt modelId="{B96C5DD9-005B-4AF4-AE6C-47BF1A7D1783}" type="sibTrans" cxnId="{F8D3DA1E-FA63-47D9-856A-3611E74BF729}">
      <dgm:prSet/>
      <dgm:spPr/>
      <dgm:t>
        <a:bodyPr/>
        <a:lstStyle/>
        <a:p>
          <a:endParaRPr lang="en-US"/>
        </a:p>
      </dgm:t>
    </dgm:pt>
    <dgm:pt modelId="{97E26C0B-9272-4DD0-8EB4-C72EC69052D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32</a:t>
          </a:r>
        </a:p>
      </dgm:t>
    </dgm:pt>
    <dgm:pt modelId="{8834B4EF-C2F3-44C0-A428-8561597A4857}" type="parTrans" cxnId="{35994279-9361-43EF-85B8-1326C2D724BE}">
      <dgm:prSet/>
      <dgm:spPr/>
      <dgm:t>
        <a:bodyPr/>
        <a:lstStyle/>
        <a:p>
          <a:endParaRPr lang="en-US"/>
        </a:p>
      </dgm:t>
    </dgm:pt>
    <dgm:pt modelId="{19D5879D-F9DE-4E6E-82A2-44086ECA9573}" type="sibTrans" cxnId="{35994279-9361-43EF-85B8-1326C2D724BE}">
      <dgm:prSet/>
      <dgm:spPr/>
      <dgm:t>
        <a:bodyPr/>
        <a:lstStyle/>
        <a:p>
          <a:endParaRPr lang="en-US"/>
        </a:p>
      </dgm:t>
    </dgm:pt>
    <dgm:pt modelId="{DA3C488F-1C3E-4BC3-B7A4-33413CD160D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35</a:t>
          </a:r>
        </a:p>
      </dgm:t>
    </dgm:pt>
    <dgm:pt modelId="{441C8CCF-4266-4846-8469-2F8D79F45908}" type="parTrans" cxnId="{7AE826C2-D23E-4DAC-82F6-DF25B65C5270}">
      <dgm:prSet/>
      <dgm:spPr/>
      <dgm:t>
        <a:bodyPr/>
        <a:lstStyle/>
        <a:p>
          <a:endParaRPr lang="en-US"/>
        </a:p>
      </dgm:t>
    </dgm:pt>
    <dgm:pt modelId="{5F97FCCB-DC16-48F6-AF7B-85A7B81D2FC0}" type="sibTrans" cxnId="{7AE826C2-D23E-4DAC-82F6-DF25B65C5270}">
      <dgm:prSet/>
      <dgm:spPr/>
      <dgm:t>
        <a:bodyPr/>
        <a:lstStyle/>
        <a:p>
          <a:endParaRPr lang="en-US"/>
        </a:p>
      </dgm:t>
    </dgm:pt>
    <dgm:pt modelId="{10D460AF-2F1C-46F7-994F-834CA94A103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Attempt</a:t>
          </a:r>
        </a:p>
      </dgm:t>
    </dgm:pt>
    <dgm:pt modelId="{D7B7D546-E060-4925-B217-4A70C432381A}" type="parTrans" cxnId="{682F313A-902B-49E5-93EB-2499216B5BB8}">
      <dgm:prSet/>
      <dgm:spPr/>
      <dgm:t>
        <a:bodyPr/>
        <a:lstStyle/>
        <a:p>
          <a:endParaRPr lang="en-US"/>
        </a:p>
      </dgm:t>
    </dgm:pt>
    <dgm:pt modelId="{7E963ED7-5384-44A2-8E4A-7ECA75D72C40}" type="sibTrans" cxnId="{682F313A-902B-49E5-93EB-2499216B5BB8}">
      <dgm:prSet/>
      <dgm:spPr/>
      <dgm:t>
        <a:bodyPr/>
        <a:lstStyle/>
        <a:p>
          <a:endParaRPr lang="en-US"/>
        </a:p>
      </dgm:t>
    </dgm:pt>
    <dgm:pt modelId="{FCC7DBCD-5AE9-4648-884A-4714E829F79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SC/ST</a:t>
          </a:r>
        </a:p>
      </dgm:t>
    </dgm:pt>
    <dgm:pt modelId="{48FC6B44-2BD0-434D-9908-2EB3DBF47BDE}" type="parTrans" cxnId="{282C01D9-876A-4EC3-972D-215BBEED9EC1}">
      <dgm:prSet/>
      <dgm:spPr/>
      <dgm:t>
        <a:bodyPr/>
        <a:lstStyle/>
        <a:p>
          <a:endParaRPr lang="en-US"/>
        </a:p>
      </dgm:t>
    </dgm:pt>
    <dgm:pt modelId="{38224C74-DAC0-4931-A1AB-7EF251B58871}" type="sibTrans" cxnId="{282C01D9-876A-4EC3-972D-215BBEED9EC1}">
      <dgm:prSet/>
      <dgm:spPr/>
      <dgm:t>
        <a:bodyPr/>
        <a:lstStyle/>
        <a:p>
          <a:endParaRPr lang="en-US"/>
        </a:p>
      </dgm:t>
    </dgm:pt>
    <dgm:pt modelId="{D512DA88-6B74-452F-BF89-29C1B0076B6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37</a:t>
          </a:r>
        </a:p>
      </dgm:t>
    </dgm:pt>
    <dgm:pt modelId="{6A8CE198-C437-42C5-AC18-CC526F688400}" type="parTrans" cxnId="{C8341C02-E273-4329-B2C5-C609EEE4444B}">
      <dgm:prSet/>
      <dgm:spPr/>
      <dgm:t>
        <a:bodyPr/>
        <a:lstStyle/>
        <a:p>
          <a:endParaRPr lang="en-US"/>
        </a:p>
      </dgm:t>
    </dgm:pt>
    <dgm:pt modelId="{8F98BCBA-27A5-40EF-9110-D32DB79B1A50}" type="sibTrans" cxnId="{C8341C02-E273-4329-B2C5-C609EEE4444B}">
      <dgm:prSet/>
      <dgm:spPr/>
      <dgm:t>
        <a:bodyPr/>
        <a:lstStyle/>
        <a:p>
          <a:endParaRPr lang="en-US"/>
        </a:p>
      </dgm:t>
    </dgm:pt>
    <dgm:pt modelId="{DFA6510E-9771-458E-99C3-ABBB75F27F1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6</a:t>
          </a:r>
        </a:p>
      </dgm:t>
    </dgm:pt>
    <dgm:pt modelId="{4CCFA9C5-64F7-4502-9AD0-56D025A14D5A}" type="parTrans" cxnId="{224C4071-A7B8-4754-B448-0C0A66D06CD3}">
      <dgm:prSet/>
      <dgm:spPr/>
      <dgm:t>
        <a:bodyPr/>
        <a:lstStyle/>
        <a:p>
          <a:endParaRPr lang="en-US"/>
        </a:p>
      </dgm:t>
    </dgm:pt>
    <dgm:pt modelId="{C24A1972-1B81-4C7B-B03C-688D2F1E873D}" type="sibTrans" cxnId="{224C4071-A7B8-4754-B448-0C0A66D06CD3}">
      <dgm:prSet/>
      <dgm:spPr/>
      <dgm:t>
        <a:bodyPr/>
        <a:lstStyle/>
        <a:p>
          <a:endParaRPr lang="en-US"/>
        </a:p>
      </dgm:t>
    </dgm:pt>
    <dgm:pt modelId="{92074E12-59C9-48AA-A92F-613F36EDD22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9</a:t>
          </a:r>
        </a:p>
      </dgm:t>
    </dgm:pt>
    <dgm:pt modelId="{901425D0-E024-486B-AC0F-6F10CCDC85DC}" type="parTrans" cxnId="{4EDAF442-9CF9-46D2-A8F0-885E8BB083A6}">
      <dgm:prSet/>
      <dgm:spPr/>
      <dgm:t>
        <a:bodyPr/>
        <a:lstStyle/>
        <a:p>
          <a:endParaRPr lang="en-US"/>
        </a:p>
      </dgm:t>
    </dgm:pt>
    <dgm:pt modelId="{8F44145D-FC70-4F71-8C2C-A6F3E7F13591}" type="sibTrans" cxnId="{4EDAF442-9CF9-46D2-A8F0-885E8BB083A6}">
      <dgm:prSet/>
      <dgm:spPr/>
      <dgm:t>
        <a:bodyPr/>
        <a:lstStyle/>
        <a:p>
          <a:endParaRPr lang="en-US"/>
        </a:p>
      </dgm:t>
    </dgm:pt>
    <dgm:pt modelId="{20F63811-6435-4B7E-BC38-9D79C1C1C8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Upper age</a:t>
          </a:r>
        </a:p>
      </dgm:t>
    </dgm:pt>
    <dgm:pt modelId="{01B02442-D7AA-4A76-94F6-A79A13C3E109}" type="parTrans" cxnId="{52528DFA-2E04-4697-9871-01E7945CC141}">
      <dgm:prSet/>
      <dgm:spPr/>
      <dgm:t>
        <a:bodyPr/>
        <a:lstStyle/>
        <a:p>
          <a:endParaRPr lang="en-US"/>
        </a:p>
      </dgm:t>
    </dgm:pt>
    <dgm:pt modelId="{45D58354-80A4-4D2E-81B7-CCCA22564098}" type="sibTrans" cxnId="{52528DFA-2E04-4697-9871-01E7945CC141}">
      <dgm:prSet/>
      <dgm:spPr/>
      <dgm:t>
        <a:bodyPr/>
        <a:lstStyle/>
        <a:p>
          <a:endParaRPr lang="en-US"/>
        </a:p>
      </dgm:t>
    </dgm:pt>
    <dgm:pt modelId="{21871FB9-C2EC-4737-B255-0208E1367734}" type="pres">
      <dgm:prSet presAssocID="{5386B9AD-EF72-481B-93F3-8CF3C19C5A3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09772B-5F8E-487A-ACFA-A906D1968D42}" type="pres">
      <dgm:prSet presAssocID="{FAD377E8-D8C4-499B-BD1D-E9824AF1AD0E}" presName="root" presStyleCnt="0"/>
      <dgm:spPr/>
    </dgm:pt>
    <dgm:pt modelId="{36EE631C-D1FF-428B-8168-C97DA273FF7C}" type="pres">
      <dgm:prSet presAssocID="{FAD377E8-D8C4-499B-BD1D-E9824AF1AD0E}" presName="rootComposite" presStyleCnt="0"/>
      <dgm:spPr/>
    </dgm:pt>
    <dgm:pt modelId="{2C0B1ED6-13A3-4F5C-9B28-A596E635B464}" type="pres">
      <dgm:prSet presAssocID="{FAD377E8-D8C4-499B-BD1D-E9824AF1AD0E}" presName="rootText" presStyleLbl="node1" presStyleIdx="0" presStyleCnt="3"/>
      <dgm:spPr/>
    </dgm:pt>
    <dgm:pt modelId="{BF162421-4342-49AC-A4A3-4F20C2D8D9BD}" type="pres">
      <dgm:prSet presAssocID="{FAD377E8-D8C4-499B-BD1D-E9824AF1AD0E}" presName="rootConnector" presStyleLbl="node1" presStyleIdx="0" presStyleCnt="3"/>
      <dgm:spPr/>
    </dgm:pt>
    <dgm:pt modelId="{7CA54D26-D33E-442E-A690-A76D9287A29A}" type="pres">
      <dgm:prSet presAssocID="{FAD377E8-D8C4-499B-BD1D-E9824AF1AD0E}" presName="childShape" presStyleCnt="0"/>
      <dgm:spPr/>
    </dgm:pt>
    <dgm:pt modelId="{8157AED1-D76C-457B-99FC-8AD440F84C39}" type="pres">
      <dgm:prSet presAssocID="{EE202214-231B-4ABB-B20A-F0A1C8811527}" presName="Name13" presStyleLbl="parChTrans1D2" presStyleIdx="0" presStyleCnt="9"/>
      <dgm:spPr/>
    </dgm:pt>
    <dgm:pt modelId="{87ED1171-2742-4A8C-A930-81C74B77BCF0}" type="pres">
      <dgm:prSet presAssocID="{B4C7AC9B-DDA5-4A34-BE5D-8886CA79C7A1}" presName="childText" presStyleLbl="bgAcc1" presStyleIdx="0" presStyleCnt="9">
        <dgm:presLayoutVars>
          <dgm:bulletEnabled val="1"/>
        </dgm:presLayoutVars>
      </dgm:prSet>
      <dgm:spPr/>
    </dgm:pt>
    <dgm:pt modelId="{0EAD9E82-16BD-4EE1-9117-E24B4CB9C3E8}" type="pres">
      <dgm:prSet presAssocID="{7BB4289B-475F-4B81-9DC5-0473166AFB18}" presName="Name13" presStyleLbl="parChTrans1D2" presStyleIdx="1" presStyleCnt="9"/>
      <dgm:spPr/>
    </dgm:pt>
    <dgm:pt modelId="{0FC54609-9FE9-4921-B953-75025BEF15C7}" type="pres">
      <dgm:prSet presAssocID="{3B61B4ED-A75C-466D-958D-769D2B79509D}" presName="childText" presStyleLbl="bgAcc1" presStyleIdx="1" presStyleCnt="9">
        <dgm:presLayoutVars>
          <dgm:bulletEnabled val="1"/>
        </dgm:presLayoutVars>
      </dgm:prSet>
      <dgm:spPr/>
    </dgm:pt>
    <dgm:pt modelId="{6EE14613-3D4A-41B0-A8EB-C4FB2C484B1B}" type="pres">
      <dgm:prSet presAssocID="{48FC6B44-2BD0-434D-9908-2EB3DBF47BDE}" presName="Name13" presStyleLbl="parChTrans1D2" presStyleIdx="2" presStyleCnt="9"/>
      <dgm:spPr/>
    </dgm:pt>
    <dgm:pt modelId="{E9C35E98-FDFB-482D-BA42-9A70662DFE6A}" type="pres">
      <dgm:prSet presAssocID="{FCC7DBCD-5AE9-4648-884A-4714E829F798}" presName="childText" presStyleLbl="bgAcc1" presStyleIdx="2" presStyleCnt="9">
        <dgm:presLayoutVars>
          <dgm:bulletEnabled val="1"/>
        </dgm:presLayoutVars>
      </dgm:prSet>
      <dgm:spPr/>
    </dgm:pt>
    <dgm:pt modelId="{F366D0BB-193A-442D-92E9-F68DB5AF3F2F}" type="pres">
      <dgm:prSet presAssocID="{ABF66215-EAF2-4641-B2CD-B4A8B26CA323}" presName="root" presStyleCnt="0"/>
      <dgm:spPr/>
    </dgm:pt>
    <dgm:pt modelId="{38C3CD50-D3FB-4B0A-BC1E-D9B60ED84AE7}" type="pres">
      <dgm:prSet presAssocID="{ABF66215-EAF2-4641-B2CD-B4A8B26CA323}" presName="rootComposite" presStyleCnt="0"/>
      <dgm:spPr/>
    </dgm:pt>
    <dgm:pt modelId="{9CD1C7AA-4786-4107-B6FE-66A19B5B0137}" type="pres">
      <dgm:prSet presAssocID="{ABF66215-EAF2-4641-B2CD-B4A8B26CA323}" presName="rootText" presStyleLbl="node1" presStyleIdx="1" presStyleCnt="3"/>
      <dgm:spPr/>
    </dgm:pt>
    <dgm:pt modelId="{1CCB6C7D-357F-443E-8C50-498D3994FB0E}" type="pres">
      <dgm:prSet presAssocID="{ABF66215-EAF2-4641-B2CD-B4A8B26CA323}" presName="rootConnector" presStyleLbl="node1" presStyleIdx="1" presStyleCnt="3"/>
      <dgm:spPr/>
    </dgm:pt>
    <dgm:pt modelId="{9509C71D-8E1F-4E73-98A7-7251B5F30F0C}" type="pres">
      <dgm:prSet presAssocID="{ABF66215-EAF2-4641-B2CD-B4A8B26CA323}" presName="childShape" presStyleCnt="0"/>
      <dgm:spPr/>
    </dgm:pt>
    <dgm:pt modelId="{78044167-28BE-49F2-A369-7C9870A69010}" type="pres">
      <dgm:prSet presAssocID="{8834B4EF-C2F3-44C0-A428-8561597A4857}" presName="Name13" presStyleLbl="parChTrans1D2" presStyleIdx="3" presStyleCnt="9"/>
      <dgm:spPr/>
    </dgm:pt>
    <dgm:pt modelId="{1DBC071B-43CC-40C5-B453-A8C7FD882BE8}" type="pres">
      <dgm:prSet presAssocID="{97E26C0B-9272-4DD0-8EB4-C72EC69052D0}" presName="childText" presStyleLbl="bgAcc1" presStyleIdx="3" presStyleCnt="9">
        <dgm:presLayoutVars>
          <dgm:bulletEnabled val="1"/>
        </dgm:presLayoutVars>
      </dgm:prSet>
      <dgm:spPr/>
    </dgm:pt>
    <dgm:pt modelId="{EF4491A8-E186-454D-BBDD-6FEC554997FD}" type="pres">
      <dgm:prSet presAssocID="{441C8CCF-4266-4846-8469-2F8D79F45908}" presName="Name13" presStyleLbl="parChTrans1D2" presStyleIdx="4" presStyleCnt="9"/>
      <dgm:spPr/>
    </dgm:pt>
    <dgm:pt modelId="{7085A4B6-7F4A-447C-90DA-6E85F99FD752}" type="pres">
      <dgm:prSet presAssocID="{DA3C488F-1C3E-4BC3-B7A4-33413CD160D9}" presName="childText" presStyleLbl="bgAcc1" presStyleIdx="4" presStyleCnt="9">
        <dgm:presLayoutVars>
          <dgm:bulletEnabled val="1"/>
        </dgm:presLayoutVars>
      </dgm:prSet>
      <dgm:spPr/>
    </dgm:pt>
    <dgm:pt modelId="{147A54DB-C92A-4E96-B42A-0E04B551ED6C}" type="pres">
      <dgm:prSet presAssocID="{6A8CE198-C437-42C5-AC18-CC526F688400}" presName="Name13" presStyleLbl="parChTrans1D2" presStyleIdx="5" presStyleCnt="9"/>
      <dgm:spPr/>
    </dgm:pt>
    <dgm:pt modelId="{DF960AF4-5264-4A54-A69C-CEF58246CDAB}" type="pres">
      <dgm:prSet presAssocID="{D512DA88-6B74-452F-BF89-29C1B0076B66}" presName="childText" presStyleLbl="bgAcc1" presStyleIdx="5" presStyleCnt="9">
        <dgm:presLayoutVars>
          <dgm:bulletEnabled val="1"/>
        </dgm:presLayoutVars>
      </dgm:prSet>
      <dgm:spPr/>
    </dgm:pt>
    <dgm:pt modelId="{92BBD8F7-B606-4955-8A3A-5E5A4906BCFB}" type="pres">
      <dgm:prSet presAssocID="{10D460AF-2F1C-46F7-994F-834CA94A1036}" presName="root" presStyleCnt="0"/>
      <dgm:spPr/>
    </dgm:pt>
    <dgm:pt modelId="{91958B3B-F18D-4A58-B61F-2E3E3BDBE1BB}" type="pres">
      <dgm:prSet presAssocID="{10D460AF-2F1C-46F7-994F-834CA94A1036}" presName="rootComposite" presStyleCnt="0"/>
      <dgm:spPr/>
    </dgm:pt>
    <dgm:pt modelId="{B262EC90-33F3-47CB-AAA1-4CFCE530C3FE}" type="pres">
      <dgm:prSet presAssocID="{10D460AF-2F1C-46F7-994F-834CA94A1036}" presName="rootText" presStyleLbl="node1" presStyleIdx="2" presStyleCnt="3"/>
      <dgm:spPr/>
    </dgm:pt>
    <dgm:pt modelId="{9C25E54B-F053-401B-A5E0-F71CA190CCD4}" type="pres">
      <dgm:prSet presAssocID="{10D460AF-2F1C-46F7-994F-834CA94A1036}" presName="rootConnector" presStyleLbl="node1" presStyleIdx="2" presStyleCnt="3"/>
      <dgm:spPr/>
    </dgm:pt>
    <dgm:pt modelId="{A69E88B1-68D4-4536-A53B-6FF7013F8833}" type="pres">
      <dgm:prSet presAssocID="{10D460AF-2F1C-46F7-994F-834CA94A1036}" presName="childShape" presStyleCnt="0"/>
      <dgm:spPr/>
    </dgm:pt>
    <dgm:pt modelId="{6F3DE375-DA95-4FC4-B7CD-0A4E16DF650C}" type="pres">
      <dgm:prSet presAssocID="{4CCFA9C5-64F7-4502-9AD0-56D025A14D5A}" presName="Name13" presStyleLbl="parChTrans1D2" presStyleIdx="6" presStyleCnt="9"/>
      <dgm:spPr/>
    </dgm:pt>
    <dgm:pt modelId="{319A9814-AE21-460A-930E-5316F4A53F3F}" type="pres">
      <dgm:prSet presAssocID="{DFA6510E-9771-458E-99C3-ABBB75F27F13}" presName="childText" presStyleLbl="bgAcc1" presStyleIdx="6" presStyleCnt="9">
        <dgm:presLayoutVars>
          <dgm:bulletEnabled val="1"/>
        </dgm:presLayoutVars>
      </dgm:prSet>
      <dgm:spPr/>
    </dgm:pt>
    <dgm:pt modelId="{6F2A971B-14AE-4314-8BD2-B850F115386E}" type="pres">
      <dgm:prSet presAssocID="{901425D0-E024-486B-AC0F-6F10CCDC85DC}" presName="Name13" presStyleLbl="parChTrans1D2" presStyleIdx="7" presStyleCnt="9"/>
      <dgm:spPr/>
    </dgm:pt>
    <dgm:pt modelId="{224CD4B9-707D-41C4-9E3D-3D52F2DA3082}" type="pres">
      <dgm:prSet presAssocID="{92074E12-59C9-48AA-A92F-613F36EDD221}" presName="childText" presStyleLbl="bgAcc1" presStyleIdx="7" presStyleCnt="9">
        <dgm:presLayoutVars>
          <dgm:bulletEnabled val="1"/>
        </dgm:presLayoutVars>
      </dgm:prSet>
      <dgm:spPr/>
    </dgm:pt>
    <dgm:pt modelId="{2F8D061C-B035-4E1E-8717-7B4CA44530EB}" type="pres">
      <dgm:prSet presAssocID="{01B02442-D7AA-4A76-94F6-A79A13C3E109}" presName="Name13" presStyleLbl="parChTrans1D2" presStyleIdx="8" presStyleCnt="9"/>
      <dgm:spPr/>
    </dgm:pt>
    <dgm:pt modelId="{FD580871-8214-409D-8FF7-9E16B43C18F5}" type="pres">
      <dgm:prSet presAssocID="{20F63811-6435-4B7E-BC38-9D79C1C1C856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8C301488-C813-4EE8-B0CC-C454C61B7EED}" type="presOf" srcId="{EE202214-231B-4ABB-B20A-F0A1C8811527}" destId="{8157AED1-D76C-457B-99FC-8AD440F84C39}" srcOrd="0" destOrd="0" presId="urn:microsoft.com/office/officeart/2005/8/layout/hierarchy3"/>
    <dgm:cxn modelId="{64141E31-BD43-4AE3-8F4E-9618EE6441B1}" type="presOf" srcId="{B4C7AC9B-DDA5-4A34-BE5D-8886CA79C7A1}" destId="{87ED1171-2742-4A8C-A930-81C74B77BCF0}" srcOrd="0" destOrd="0" presId="urn:microsoft.com/office/officeart/2005/8/layout/hierarchy3"/>
    <dgm:cxn modelId="{27887357-10DF-4D3D-8E92-2C8B06BA55E3}" type="presOf" srcId="{901425D0-E024-486B-AC0F-6F10CCDC85DC}" destId="{6F2A971B-14AE-4314-8BD2-B850F115386E}" srcOrd="0" destOrd="0" presId="urn:microsoft.com/office/officeart/2005/8/layout/hierarchy3"/>
    <dgm:cxn modelId="{224C4071-A7B8-4754-B448-0C0A66D06CD3}" srcId="{10D460AF-2F1C-46F7-994F-834CA94A1036}" destId="{DFA6510E-9771-458E-99C3-ABBB75F27F13}" srcOrd="0" destOrd="0" parTransId="{4CCFA9C5-64F7-4502-9AD0-56D025A14D5A}" sibTransId="{C24A1972-1B81-4C7B-B03C-688D2F1E873D}"/>
    <dgm:cxn modelId="{7D3767A6-E89B-4A7C-80CC-BE8C6F1AF6F1}" type="presOf" srcId="{10D460AF-2F1C-46F7-994F-834CA94A1036}" destId="{9C25E54B-F053-401B-A5E0-F71CA190CCD4}" srcOrd="1" destOrd="0" presId="urn:microsoft.com/office/officeart/2005/8/layout/hierarchy3"/>
    <dgm:cxn modelId="{4B3B8884-FDF8-4D31-AD89-C88EEFF29494}" type="presOf" srcId="{6A8CE198-C437-42C5-AC18-CC526F688400}" destId="{147A54DB-C92A-4E96-B42A-0E04B551ED6C}" srcOrd="0" destOrd="0" presId="urn:microsoft.com/office/officeart/2005/8/layout/hierarchy3"/>
    <dgm:cxn modelId="{2560472E-D569-4B2B-A7C3-BA91A233194C}" type="presOf" srcId="{10D460AF-2F1C-46F7-994F-834CA94A1036}" destId="{B262EC90-33F3-47CB-AAA1-4CFCE530C3FE}" srcOrd="0" destOrd="0" presId="urn:microsoft.com/office/officeart/2005/8/layout/hierarchy3"/>
    <dgm:cxn modelId="{35994279-9361-43EF-85B8-1326C2D724BE}" srcId="{ABF66215-EAF2-4641-B2CD-B4A8B26CA323}" destId="{97E26C0B-9272-4DD0-8EB4-C72EC69052D0}" srcOrd="0" destOrd="0" parTransId="{8834B4EF-C2F3-44C0-A428-8561597A4857}" sibTransId="{19D5879D-F9DE-4E6E-82A2-44086ECA9573}"/>
    <dgm:cxn modelId="{A18988DB-E8AC-490C-8C24-846F56D30220}" type="presOf" srcId="{7BB4289B-475F-4B81-9DC5-0473166AFB18}" destId="{0EAD9E82-16BD-4EE1-9117-E24B4CB9C3E8}" srcOrd="0" destOrd="0" presId="urn:microsoft.com/office/officeart/2005/8/layout/hierarchy3"/>
    <dgm:cxn modelId="{282C01D9-876A-4EC3-972D-215BBEED9EC1}" srcId="{FAD377E8-D8C4-499B-BD1D-E9824AF1AD0E}" destId="{FCC7DBCD-5AE9-4648-884A-4714E829F798}" srcOrd="2" destOrd="0" parTransId="{48FC6B44-2BD0-434D-9908-2EB3DBF47BDE}" sibTransId="{38224C74-DAC0-4931-A1AB-7EF251B58871}"/>
    <dgm:cxn modelId="{52528DFA-2E04-4697-9871-01E7945CC141}" srcId="{10D460AF-2F1C-46F7-994F-834CA94A1036}" destId="{20F63811-6435-4B7E-BC38-9D79C1C1C856}" srcOrd="2" destOrd="0" parTransId="{01B02442-D7AA-4A76-94F6-A79A13C3E109}" sibTransId="{45D58354-80A4-4D2E-81B7-CCCA22564098}"/>
    <dgm:cxn modelId="{8449AB9C-E4AF-409A-AD31-5BED7FF70FDC}" type="presOf" srcId="{ABF66215-EAF2-4641-B2CD-B4A8B26CA323}" destId="{9CD1C7AA-4786-4107-B6FE-66A19B5B0137}" srcOrd="0" destOrd="0" presId="urn:microsoft.com/office/officeart/2005/8/layout/hierarchy3"/>
    <dgm:cxn modelId="{2C1BBC24-7005-4EC6-A434-FC3550FC2A3C}" type="presOf" srcId="{97E26C0B-9272-4DD0-8EB4-C72EC69052D0}" destId="{1DBC071B-43CC-40C5-B453-A8C7FD882BE8}" srcOrd="0" destOrd="0" presId="urn:microsoft.com/office/officeart/2005/8/layout/hierarchy3"/>
    <dgm:cxn modelId="{F8D3DA1E-FA63-47D9-856A-3611E74BF729}" srcId="{5386B9AD-EF72-481B-93F3-8CF3C19C5A31}" destId="{ABF66215-EAF2-4641-B2CD-B4A8B26CA323}" srcOrd="1" destOrd="0" parTransId="{44572251-D21D-4566-9575-716373C075FD}" sibTransId="{B96C5DD9-005B-4AF4-AE6C-47BF1A7D1783}"/>
    <dgm:cxn modelId="{682F313A-902B-49E5-93EB-2499216B5BB8}" srcId="{5386B9AD-EF72-481B-93F3-8CF3C19C5A31}" destId="{10D460AF-2F1C-46F7-994F-834CA94A1036}" srcOrd="2" destOrd="0" parTransId="{D7B7D546-E060-4925-B217-4A70C432381A}" sibTransId="{7E963ED7-5384-44A2-8E4A-7ECA75D72C40}"/>
    <dgm:cxn modelId="{F20514AC-4215-41B5-B5B1-DA21C597A03A}" type="presOf" srcId="{5386B9AD-EF72-481B-93F3-8CF3C19C5A31}" destId="{21871FB9-C2EC-4737-B255-0208E1367734}" srcOrd="0" destOrd="0" presId="urn:microsoft.com/office/officeart/2005/8/layout/hierarchy3"/>
    <dgm:cxn modelId="{4EDAF442-9CF9-46D2-A8F0-885E8BB083A6}" srcId="{10D460AF-2F1C-46F7-994F-834CA94A1036}" destId="{92074E12-59C9-48AA-A92F-613F36EDD221}" srcOrd="1" destOrd="0" parTransId="{901425D0-E024-486B-AC0F-6F10CCDC85DC}" sibTransId="{8F44145D-FC70-4F71-8C2C-A6F3E7F13591}"/>
    <dgm:cxn modelId="{BE9A521E-36E1-4DA2-AA44-4C2B71AE96CC}" type="presOf" srcId="{48FC6B44-2BD0-434D-9908-2EB3DBF47BDE}" destId="{6EE14613-3D4A-41B0-A8EB-C4FB2C484B1B}" srcOrd="0" destOrd="0" presId="urn:microsoft.com/office/officeart/2005/8/layout/hierarchy3"/>
    <dgm:cxn modelId="{C8341C02-E273-4329-B2C5-C609EEE4444B}" srcId="{ABF66215-EAF2-4641-B2CD-B4A8B26CA323}" destId="{D512DA88-6B74-452F-BF89-29C1B0076B66}" srcOrd="2" destOrd="0" parTransId="{6A8CE198-C437-42C5-AC18-CC526F688400}" sibTransId="{8F98BCBA-27A5-40EF-9110-D32DB79B1A50}"/>
    <dgm:cxn modelId="{B8D9FA21-477A-4481-8A0D-9F9B8DE12CF3}" type="presOf" srcId="{DA3C488F-1C3E-4BC3-B7A4-33413CD160D9}" destId="{7085A4B6-7F4A-447C-90DA-6E85F99FD752}" srcOrd="0" destOrd="0" presId="urn:microsoft.com/office/officeart/2005/8/layout/hierarchy3"/>
    <dgm:cxn modelId="{23FC4907-8D8C-4EF5-A8DD-6AF44EB004C9}" type="presOf" srcId="{FAD377E8-D8C4-499B-BD1D-E9824AF1AD0E}" destId="{2C0B1ED6-13A3-4F5C-9B28-A596E635B464}" srcOrd="0" destOrd="0" presId="urn:microsoft.com/office/officeart/2005/8/layout/hierarchy3"/>
    <dgm:cxn modelId="{9D5E90C3-32F5-487C-BB68-08DEA8AB8A6E}" type="presOf" srcId="{3B61B4ED-A75C-466D-958D-769D2B79509D}" destId="{0FC54609-9FE9-4921-B953-75025BEF15C7}" srcOrd="0" destOrd="0" presId="urn:microsoft.com/office/officeart/2005/8/layout/hierarchy3"/>
    <dgm:cxn modelId="{204814AB-E260-4403-8C0A-19D8DAEF1ECC}" type="presOf" srcId="{92074E12-59C9-48AA-A92F-613F36EDD221}" destId="{224CD4B9-707D-41C4-9E3D-3D52F2DA3082}" srcOrd="0" destOrd="0" presId="urn:microsoft.com/office/officeart/2005/8/layout/hierarchy3"/>
    <dgm:cxn modelId="{4ECCB161-E4FB-4868-95EF-51EBDAB1BB47}" srcId="{FAD377E8-D8C4-499B-BD1D-E9824AF1AD0E}" destId="{3B61B4ED-A75C-466D-958D-769D2B79509D}" srcOrd="1" destOrd="0" parTransId="{7BB4289B-475F-4B81-9DC5-0473166AFB18}" sibTransId="{256FB8E3-ECA3-4F91-9E00-430207C7090B}"/>
    <dgm:cxn modelId="{24CB2CCA-71DD-469D-AA8C-F17C3BD45B8B}" type="presOf" srcId="{FCC7DBCD-5AE9-4648-884A-4714E829F798}" destId="{E9C35E98-FDFB-482D-BA42-9A70662DFE6A}" srcOrd="0" destOrd="0" presId="urn:microsoft.com/office/officeart/2005/8/layout/hierarchy3"/>
    <dgm:cxn modelId="{7AE826C2-D23E-4DAC-82F6-DF25B65C5270}" srcId="{ABF66215-EAF2-4641-B2CD-B4A8B26CA323}" destId="{DA3C488F-1C3E-4BC3-B7A4-33413CD160D9}" srcOrd="1" destOrd="0" parTransId="{441C8CCF-4266-4846-8469-2F8D79F45908}" sibTransId="{5F97FCCB-DC16-48F6-AF7B-85A7B81D2FC0}"/>
    <dgm:cxn modelId="{4BD93AA9-3E0C-476B-8171-D55B5DE012F5}" type="presOf" srcId="{DFA6510E-9771-458E-99C3-ABBB75F27F13}" destId="{319A9814-AE21-460A-930E-5316F4A53F3F}" srcOrd="0" destOrd="0" presId="urn:microsoft.com/office/officeart/2005/8/layout/hierarchy3"/>
    <dgm:cxn modelId="{D8D9FF1D-648A-4CBA-B398-EEBB5B4D2204}" type="presOf" srcId="{8834B4EF-C2F3-44C0-A428-8561597A4857}" destId="{78044167-28BE-49F2-A369-7C9870A69010}" srcOrd="0" destOrd="0" presId="urn:microsoft.com/office/officeart/2005/8/layout/hierarchy3"/>
    <dgm:cxn modelId="{CB384713-59D5-4749-AD10-A3DE6C6D9702}" srcId="{FAD377E8-D8C4-499B-BD1D-E9824AF1AD0E}" destId="{B4C7AC9B-DDA5-4A34-BE5D-8886CA79C7A1}" srcOrd="0" destOrd="0" parTransId="{EE202214-231B-4ABB-B20A-F0A1C8811527}" sibTransId="{0F345D2A-5BC4-4624-97C5-07CE17D3AA1E}"/>
    <dgm:cxn modelId="{A647E50C-62F1-4014-ADFF-30402CCE8CFB}" type="presOf" srcId="{01B02442-D7AA-4A76-94F6-A79A13C3E109}" destId="{2F8D061C-B035-4E1E-8717-7B4CA44530EB}" srcOrd="0" destOrd="0" presId="urn:microsoft.com/office/officeart/2005/8/layout/hierarchy3"/>
    <dgm:cxn modelId="{96BC7EF4-41FF-4E35-AD7F-E7A6041372E3}" type="presOf" srcId="{D512DA88-6B74-452F-BF89-29C1B0076B66}" destId="{DF960AF4-5264-4A54-A69C-CEF58246CDAB}" srcOrd="0" destOrd="0" presId="urn:microsoft.com/office/officeart/2005/8/layout/hierarchy3"/>
    <dgm:cxn modelId="{0C48B634-7386-4D12-A952-C4F3C37DDD4C}" type="presOf" srcId="{20F63811-6435-4B7E-BC38-9D79C1C1C856}" destId="{FD580871-8214-409D-8FF7-9E16B43C18F5}" srcOrd="0" destOrd="0" presId="urn:microsoft.com/office/officeart/2005/8/layout/hierarchy3"/>
    <dgm:cxn modelId="{97B72E54-95B2-4933-BCCB-CB72FDFB3427}" type="presOf" srcId="{ABF66215-EAF2-4641-B2CD-B4A8B26CA323}" destId="{1CCB6C7D-357F-443E-8C50-498D3994FB0E}" srcOrd="1" destOrd="0" presId="urn:microsoft.com/office/officeart/2005/8/layout/hierarchy3"/>
    <dgm:cxn modelId="{744B2D07-2DC8-46B2-ABE6-878321C7487A}" type="presOf" srcId="{4CCFA9C5-64F7-4502-9AD0-56D025A14D5A}" destId="{6F3DE375-DA95-4FC4-B7CD-0A4E16DF650C}" srcOrd="0" destOrd="0" presId="urn:microsoft.com/office/officeart/2005/8/layout/hierarchy3"/>
    <dgm:cxn modelId="{FE81F110-19FD-4F69-9DEE-0C887721E1FB}" type="presOf" srcId="{FAD377E8-D8C4-499B-BD1D-E9824AF1AD0E}" destId="{BF162421-4342-49AC-A4A3-4F20C2D8D9BD}" srcOrd="1" destOrd="0" presId="urn:microsoft.com/office/officeart/2005/8/layout/hierarchy3"/>
    <dgm:cxn modelId="{4493AC69-46FB-42FA-8AFD-4257BE4FC277}" srcId="{5386B9AD-EF72-481B-93F3-8CF3C19C5A31}" destId="{FAD377E8-D8C4-499B-BD1D-E9824AF1AD0E}" srcOrd="0" destOrd="0" parTransId="{2C75BB0D-048F-4973-919B-52A6D14FA0D1}" sibTransId="{2525A5AD-EEFD-4B7D-B541-82D4B9C2BBC5}"/>
    <dgm:cxn modelId="{596320B1-949B-4839-AF0D-BD432FFE4FAC}" type="presOf" srcId="{441C8CCF-4266-4846-8469-2F8D79F45908}" destId="{EF4491A8-E186-454D-BBDD-6FEC554997FD}" srcOrd="0" destOrd="0" presId="urn:microsoft.com/office/officeart/2005/8/layout/hierarchy3"/>
    <dgm:cxn modelId="{83B45001-CFDC-43EA-98CB-F2CED34209D7}" type="presParOf" srcId="{21871FB9-C2EC-4737-B255-0208E1367734}" destId="{1109772B-5F8E-487A-ACFA-A906D1968D42}" srcOrd="0" destOrd="0" presId="urn:microsoft.com/office/officeart/2005/8/layout/hierarchy3"/>
    <dgm:cxn modelId="{BBCCEE6D-D939-42CC-A2DC-6FB8864A8AE2}" type="presParOf" srcId="{1109772B-5F8E-487A-ACFA-A906D1968D42}" destId="{36EE631C-D1FF-428B-8168-C97DA273FF7C}" srcOrd="0" destOrd="0" presId="urn:microsoft.com/office/officeart/2005/8/layout/hierarchy3"/>
    <dgm:cxn modelId="{3127ED82-B015-4347-922B-07B668C232F9}" type="presParOf" srcId="{36EE631C-D1FF-428B-8168-C97DA273FF7C}" destId="{2C0B1ED6-13A3-4F5C-9B28-A596E635B464}" srcOrd="0" destOrd="0" presId="urn:microsoft.com/office/officeart/2005/8/layout/hierarchy3"/>
    <dgm:cxn modelId="{DC1D000A-0B12-4BA9-BA12-D9454CDB7E3E}" type="presParOf" srcId="{36EE631C-D1FF-428B-8168-C97DA273FF7C}" destId="{BF162421-4342-49AC-A4A3-4F20C2D8D9BD}" srcOrd="1" destOrd="0" presId="urn:microsoft.com/office/officeart/2005/8/layout/hierarchy3"/>
    <dgm:cxn modelId="{19C77953-ABFC-4A33-BCD1-BF5EAB309E64}" type="presParOf" srcId="{1109772B-5F8E-487A-ACFA-A906D1968D42}" destId="{7CA54D26-D33E-442E-A690-A76D9287A29A}" srcOrd="1" destOrd="0" presId="urn:microsoft.com/office/officeart/2005/8/layout/hierarchy3"/>
    <dgm:cxn modelId="{5D8B9D2F-60B9-4FCF-ADB4-C28D5F6578F2}" type="presParOf" srcId="{7CA54D26-D33E-442E-A690-A76D9287A29A}" destId="{8157AED1-D76C-457B-99FC-8AD440F84C39}" srcOrd="0" destOrd="0" presId="urn:microsoft.com/office/officeart/2005/8/layout/hierarchy3"/>
    <dgm:cxn modelId="{33AB161F-8C0D-4FD9-9DDB-C7784AC113BD}" type="presParOf" srcId="{7CA54D26-D33E-442E-A690-A76D9287A29A}" destId="{87ED1171-2742-4A8C-A930-81C74B77BCF0}" srcOrd="1" destOrd="0" presId="urn:microsoft.com/office/officeart/2005/8/layout/hierarchy3"/>
    <dgm:cxn modelId="{CDA3AB17-A3D2-4748-A44A-468C296ADF60}" type="presParOf" srcId="{7CA54D26-D33E-442E-A690-A76D9287A29A}" destId="{0EAD9E82-16BD-4EE1-9117-E24B4CB9C3E8}" srcOrd="2" destOrd="0" presId="urn:microsoft.com/office/officeart/2005/8/layout/hierarchy3"/>
    <dgm:cxn modelId="{6DBA5D3D-9CD6-4B57-9680-40E5BC0B9B57}" type="presParOf" srcId="{7CA54D26-D33E-442E-A690-A76D9287A29A}" destId="{0FC54609-9FE9-4921-B953-75025BEF15C7}" srcOrd="3" destOrd="0" presId="urn:microsoft.com/office/officeart/2005/8/layout/hierarchy3"/>
    <dgm:cxn modelId="{A3A934C2-0E61-4224-A32F-F6CFD346BC71}" type="presParOf" srcId="{7CA54D26-D33E-442E-A690-A76D9287A29A}" destId="{6EE14613-3D4A-41B0-A8EB-C4FB2C484B1B}" srcOrd="4" destOrd="0" presId="urn:microsoft.com/office/officeart/2005/8/layout/hierarchy3"/>
    <dgm:cxn modelId="{707C577F-130B-4613-86DA-E1C3569FA349}" type="presParOf" srcId="{7CA54D26-D33E-442E-A690-A76D9287A29A}" destId="{E9C35E98-FDFB-482D-BA42-9A70662DFE6A}" srcOrd="5" destOrd="0" presId="urn:microsoft.com/office/officeart/2005/8/layout/hierarchy3"/>
    <dgm:cxn modelId="{44E47AB0-6196-46E0-A4C3-4D4F0D17A247}" type="presParOf" srcId="{21871FB9-C2EC-4737-B255-0208E1367734}" destId="{F366D0BB-193A-442D-92E9-F68DB5AF3F2F}" srcOrd="1" destOrd="0" presId="urn:microsoft.com/office/officeart/2005/8/layout/hierarchy3"/>
    <dgm:cxn modelId="{278A0F0B-E40A-4630-BE63-D08CD3902146}" type="presParOf" srcId="{F366D0BB-193A-442D-92E9-F68DB5AF3F2F}" destId="{38C3CD50-D3FB-4B0A-BC1E-D9B60ED84AE7}" srcOrd="0" destOrd="0" presId="urn:microsoft.com/office/officeart/2005/8/layout/hierarchy3"/>
    <dgm:cxn modelId="{27AA8DE9-8C0B-4BF5-948B-9C8A452ADB20}" type="presParOf" srcId="{38C3CD50-D3FB-4B0A-BC1E-D9B60ED84AE7}" destId="{9CD1C7AA-4786-4107-B6FE-66A19B5B0137}" srcOrd="0" destOrd="0" presId="urn:microsoft.com/office/officeart/2005/8/layout/hierarchy3"/>
    <dgm:cxn modelId="{66301C86-EAD5-4391-9ADE-15D432FF6228}" type="presParOf" srcId="{38C3CD50-D3FB-4B0A-BC1E-D9B60ED84AE7}" destId="{1CCB6C7D-357F-443E-8C50-498D3994FB0E}" srcOrd="1" destOrd="0" presId="urn:microsoft.com/office/officeart/2005/8/layout/hierarchy3"/>
    <dgm:cxn modelId="{0D9F14B1-E75A-453A-8414-26CDF42EDAA9}" type="presParOf" srcId="{F366D0BB-193A-442D-92E9-F68DB5AF3F2F}" destId="{9509C71D-8E1F-4E73-98A7-7251B5F30F0C}" srcOrd="1" destOrd="0" presId="urn:microsoft.com/office/officeart/2005/8/layout/hierarchy3"/>
    <dgm:cxn modelId="{6E0B2F4E-E363-44BA-B2D5-A429D4445C10}" type="presParOf" srcId="{9509C71D-8E1F-4E73-98A7-7251B5F30F0C}" destId="{78044167-28BE-49F2-A369-7C9870A69010}" srcOrd="0" destOrd="0" presId="urn:microsoft.com/office/officeart/2005/8/layout/hierarchy3"/>
    <dgm:cxn modelId="{145B144E-4E8B-4C42-BB5E-6C31B4986D7E}" type="presParOf" srcId="{9509C71D-8E1F-4E73-98A7-7251B5F30F0C}" destId="{1DBC071B-43CC-40C5-B453-A8C7FD882BE8}" srcOrd="1" destOrd="0" presId="urn:microsoft.com/office/officeart/2005/8/layout/hierarchy3"/>
    <dgm:cxn modelId="{A279A454-7AA7-4B28-8D2A-9D9E2A2C9ED8}" type="presParOf" srcId="{9509C71D-8E1F-4E73-98A7-7251B5F30F0C}" destId="{EF4491A8-E186-454D-BBDD-6FEC554997FD}" srcOrd="2" destOrd="0" presId="urn:microsoft.com/office/officeart/2005/8/layout/hierarchy3"/>
    <dgm:cxn modelId="{7F66AB0E-F077-4E4A-856F-335953263028}" type="presParOf" srcId="{9509C71D-8E1F-4E73-98A7-7251B5F30F0C}" destId="{7085A4B6-7F4A-447C-90DA-6E85F99FD752}" srcOrd="3" destOrd="0" presId="urn:microsoft.com/office/officeart/2005/8/layout/hierarchy3"/>
    <dgm:cxn modelId="{AA825118-DC43-4309-B4F5-54E9F6E82E21}" type="presParOf" srcId="{9509C71D-8E1F-4E73-98A7-7251B5F30F0C}" destId="{147A54DB-C92A-4E96-B42A-0E04B551ED6C}" srcOrd="4" destOrd="0" presId="urn:microsoft.com/office/officeart/2005/8/layout/hierarchy3"/>
    <dgm:cxn modelId="{81AF6306-0A6A-4E20-9265-752540CF499F}" type="presParOf" srcId="{9509C71D-8E1F-4E73-98A7-7251B5F30F0C}" destId="{DF960AF4-5264-4A54-A69C-CEF58246CDAB}" srcOrd="5" destOrd="0" presId="urn:microsoft.com/office/officeart/2005/8/layout/hierarchy3"/>
    <dgm:cxn modelId="{536C69C9-5F42-4416-9BFC-290D43B344BD}" type="presParOf" srcId="{21871FB9-C2EC-4737-B255-0208E1367734}" destId="{92BBD8F7-B606-4955-8A3A-5E5A4906BCFB}" srcOrd="2" destOrd="0" presId="urn:microsoft.com/office/officeart/2005/8/layout/hierarchy3"/>
    <dgm:cxn modelId="{52A23D67-4857-4FD7-8EC2-C1B4981885FF}" type="presParOf" srcId="{92BBD8F7-B606-4955-8A3A-5E5A4906BCFB}" destId="{91958B3B-F18D-4A58-B61F-2E3E3BDBE1BB}" srcOrd="0" destOrd="0" presId="urn:microsoft.com/office/officeart/2005/8/layout/hierarchy3"/>
    <dgm:cxn modelId="{4F82D24F-9A22-4841-BAE6-E78E1EF3CD6D}" type="presParOf" srcId="{91958B3B-F18D-4A58-B61F-2E3E3BDBE1BB}" destId="{B262EC90-33F3-47CB-AAA1-4CFCE530C3FE}" srcOrd="0" destOrd="0" presId="urn:microsoft.com/office/officeart/2005/8/layout/hierarchy3"/>
    <dgm:cxn modelId="{6F3D235F-442C-432A-8467-EB55DB80D6D3}" type="presParOf" srcId="{91958B3B-F18D-4A58-B61F-2E3E3BDBE1BB}" destId="{9C25E54B-F053-401B-A5E0-F71CA190CCD4}" srcOrd="1" destOrd="0" presId="urn:microsoft.com/office/officeart/2005/8/layout/hierarchy3"/>
    <dgm:cxn modelId="{8B81F773-44F1-4AF4-99F0-E5533E5BA4A7}" type="presParOf" srcId="{92BBD8F7-B606-4955-8A3A-5E5A4906BCFB}" destId="{A69E88B1-68D4-4536-A53B-6FF7013F8833}" srcOrd="1" destOrd="0" presId="urn:microsoft.com/office/officeart/2005/8/layout/hierarchy3"/>
    <dgm:cxn modelId="{17C2811E-948C-4C76-AB27-092428CE2A93}" type="presParOf" srcId="{A69E88B1-68D4-4536-A53B-6FF7013F8833}" destId="{6F3DE375-DA95-4FC4-B7CD-0A4E16DF650C}" srcOrd="0" destOrd="0" presId="urn:microsoft.com/office/officeart/2005/8/layout/hierarchy3"/>
    <dgm:cxn modelId="{F8378B26-15E0-4B99-AC8F-947AC7597652}" type="presParOf" srcId="{A69E88B1-68D4-4536-A53B-6FF7013F8833}" destId="{319A9814-AE21-460A-930E-5316F4A53F3F}" srcOrd="1" destOrd="0" presId="urn:microsoft.com/office/officeart/2005/8/layout/hierarchy3"/>
    <dgm:cxn modelId="{82FF2C8B-E29E-464C-B036-BD1438BEFB56}" type="presParOf" srcId="{A69E88B1-68D4-4536-A53B-6FF7013F8833}" destId="{6F2A971B-14AE-4314-8BD2-B850F115386E}" srcOrd="2" destOrd="0" presId="urn:microsoft.com/office/officeart/2005/8/layout/hierarchy3"/>
    <dgm:cxn modelId="{213D99A5-8A5D-4344-92F9-38B9EE4B912D}" type="presParOf" srcId="{A69E88B1-68D4-4536-A53B-6FF7013F8833}" destId="{224CD4B9-707D-41C4-9E3D-3D52F2DA3082}" srcOrd="3" destOrd="0" presId="urn:microsoft.com/office/officeart/2005/8/layout/hierarchy3"/>
    <dgm:cxn modelId="{8170A99D-63B7-45FC-A8E8-2B05CAC7907C}" type="presParOf" srcId="{A69E88B1-68D4-4536-A53B-6FF7013F8833}" destId="{2F8D061C-B035-4E1E-8717-7B4CA44530EB}" srcOrd="4" destOrd="0" presId="urn:microsoft.com/office/officeart/2005/8/layout/hierarchy3"/>
    <dgm:cxn modelId="{788F687D-6AD2-4934-AE9B-22A858E3BC95}" type="presParOf" srcId="{A69E88B1-68D4-4536-A53B-6FF7013F8833}" destId="{FD580871-8214-409D-8FF7-9E16B43C18F5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B71FCF-E1DC-4879-86D8-FF77049869D5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EC2E948-68FA-47AD-8189-B34843B60591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  <a:latin typeface="Franklin Gothic Medium Cond" panose="020B0606030402020204" pitchFamily="34" charset="0"/>
            </a:rPr>
            <a:t>Prelims</a:t>
          </a:r>
        </a:p>
      </dgm:t>
    </dgm:pt>
    <dgm:pt modelId="{23597CE6-742A-4698-92B3-05A28DA502D9}" type="parTrans" cxnId="{9E90D1AD-966B-421E-8DFA-5B255BFB0E87}">
      <dgm:prSet/>
      <dgm:spPr/>
      <dgm:t>
        <a:bodyPr/>
        <a:lstStyle/>
        <a:p>
          <a:endParaRPr lang="en-US"/>
        </a:p>
      </dgm:t>
    </dgm:pt>
    <dgm:pt modelId="{26A52A88-078F-4241-8759-1E7C932F89A2}" type="sibTrans" cxnId="{9E90D1AD-966B-421E-8DFA-5B255BFB0E87}">
      <dgm:prSet/>
      <dgm:spPr/>
      <dgm:t>
        <a:bodyPr/>
        <a:lstStyle/>
        <a:p>
          <a:endParaRPr lang="en-US"/>
        </a:p>
      </dgm:t>
    </dgm:pt>
    <dgm:pt modelId="{AB359CBE-425D-44CF-9D02-BDC1DDB22A83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  <a:latin typeface="Franklin Gothic Medium Cond" panose="020B0606030402020204" pitchFamily="34" charset="0"/>
            </a:rPr>
            <a:t>August</a:t>
          </a:r>
          <a:endParaRPr lang="en-US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E3467DEF-412E-4E58-9E89-0A5FEA16B7F4}" type="parTrans" cxnId="{BEC41354-5514-4FAA-9430-537CEBAA651E}">
      <dgm:prSet/>
      <dgm:spPr/>
      <dgm:t>
        <a:bodyPr/>
        <a:lstStyle/>
        <a:p>
          <a:endParaRPr lang="en-US"/>
        </a:p>
      </dgm:t>
    </dgm:pt>
    <dgm:pt modelId="{32A11F9F-E7D4-4B21-88D7-28219505878E}" type="sibTrans" cxnId="{BEC41354-5514-4FAA-9430-537CEBAA651E}">
      <dgm:prSet/>
      <dgm:spPr/>
      <dgm:t>
        <a:bodyPr/>
        <a:lstStyle/>
        <a:p>
          <a:endParaRPr lang="en-US"/>
        </a:p>
      </dgm:t>
    </dgm:pt>
    <dgm:pt modelId="{00C023FF-5C51-4616-932E-27DCD13B6AB2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  <a:latin typeface="Franklin Gothic Medium Cond" panose="020B0606030402020204" pitchFamily="34" charset="0"/>
            </a:rPr>
            <a:t>Mains</a:t>
          </a:r>
          <a:endParaRPr lang="en-US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C5BB44E7-46B8-421C-B905-C844DFFC5EFA}" type="parTrans" cxnId="{550D50E4-421A-4396-A367-B0ACEA88F367}">
      <dgm:prSet/>
      <dgm:spPr/>
      <dgm:t>
        <a:bodyPr/>
        <a:lstStyle/>
        <a:p>
          <a:endParaRPr lang="en-US"/>
        </a:p>
      </dgm:t>
    </dgm:pt>
    <dgm:pt modelId="{03C80F96-BCF2-4A85-B6BC-1AE12946AC51}" type="sibTrans" cxnId="{550D50E4-421A-4396-A367-B0ACEA88F367}">
      <dgm:prSet/>
      <dgm:spPr/>
      <dgm:t>
        <a:bodyPr/>
        <a:lstStyle/>
        <a:p>
          <a:endParaRPr lang="en-US"/>
        </a:p>
      </dgm:t>
    </dgm:pt>
    <dgm:pt modelId="{9473556E-C1ED-4133-8834-BB24C42468A7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  <a:latin typeface="Franklin Gothic Medium Cond" panose="020B0606030402020204" pitchFamily="34" charset="0"/>
            </a:rPr>
            <a:t>December</a:t>
          </a:r>
          <a:endParaRPr lang="en-US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BA3C0CCB-9414-4908-8F57-93393C58C2BC}" type="parTrans" cxnId="{EC4FE7D8-1BDE-4C9C-966F-AC0CBCEE989B}">
      <dgm:prSet/>
      <dgm:spPr/>
      <dgm:t>
        <a:bodyPr/>
        <a:lstStyle/>
        <a:p>
          <a:endParaRPr lang="en-US"/>
        </a:p>
      </dgm:t>
    </dgm:pt>
    <dgm:pt modelId="{98E4112A-95B5-456F-87E2-FA42A40D389D}" type="sibTrans" cxnId="{EC4FE7D8-1BDE-4C9C-966F-AC0CBCEE989B}">
      <dgm:prSet/>
      <dgm:spPr/>
      <dgm:t>
        <a:bodyPr/>
        <a:lstStyle/>
        <a:p>
          <a:endParaRPr lang="en-US"/>
        </a:p>
      </dgm:t>
    </dgm:pt>
    <dgm:pt modelId="{CD35A91D-7F36-460C-AF31-8D556657F3E8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  <a:latin typeface="Franklin Gothic Medium Cond" panose="020B0606030402020204" pitchFamily="34" charset="0"/>
            </a:rPr>
            <a:t>Interview</a:t>
          </a:r>
          <a:endParaRPr lang="en-US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A0EE83A2-7078-44AE-97EA-A04067D237C9}" type="parTrans" cxnId="{B680B86F-DEAE-45C2-8851-4E6E2ED2A091}">
      <dgm:prSet/>
      <dgm:spPr/>
      <dgm:t>
        <a:bodyPr/>
        <a:lstStyle/>
        <a:p>
          <a:endParaRPr lang="en-US"/>
        </a:p>
      </dgm:t>
    </dgm:pt>
    <dgm:pt modelId="{35EFE88A-1140-4F04-83DF-BC4866A18992}" type="sibTrans" cxnId="{B680B86F-DEAE-45C2-8851-4E6E2ED2A091}">
      <dgm:prSet/>
      <dgm:spPr/>
      <dgm:t>
        <a:bodyPr/>
        <a:lstStyle/>
        <a:p>
          <a:endParaRPr lang="en-US"/>
        </a:p>
      </dgm:t>
    </dgm:pt>
    <dgm:pt modelId="{8D29ADCD-465A-4D21-AD9E-170E33B9F68B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  <a:latin typeface="Franklin Gothic Medium Cond" panose="020B0606030402020204" pitchFamily="34" charset="0"/>
            </a:rPr>
            <a:t>April-June</a:t>
          </a:r>
        </a:p>
      </dgm:t>
    </dgm:pt>
    <dgm:pt modelId="{D18ABC44-19B6-44DB-9553-6CEB602D5C8E}" type="parTrans" cxnId="{FB29C322-13FA-4D6D-B43F-19D0DAFCF86F}">
      <dgm:prSet/>
      <dgm:spPr/>
      <dgm:t>
        <a:bodyPr/>
        <a:lstStyle/>
        <a:p>
          <a:endParaRPr lang="en-US"/>
        </a:p>
      </dgm:t>
    </dgm:pt>
    <dgm:pt modelId="{1CCC38CA-CDEA-4877-8304-1E85B40DA041}" type="sibTrans" cxnId="{FB29C322-13FA-4D6D-B43F-19D0DAFCF86F}">
      <dgm:prSet/>
      <dgm:spPr/>
      <dgm:t>
        <a:bodyPr/>
        <a:lstStyle/>
        <a:p>
          <a:endParaRPr lang="en-US"/>
        </a:p>
      </dgm:t>
    </dgm:pt>
    <dgm:pt modelId="{BCA4B92B-089A-41A8-8808-ADA12ED55B57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  <a:latin typeface="Franklin Gothic Medium Cond" panose="020B0606030402020204" pitchFamily="34" charset="0"/>
            </a:rPr>
            <a:t>MCQ</a:t>
          </a:r>
        </a:p>
      </dgm:t>
    </dgm:pt>
    <dgm:pt modelId="{629ACE02-9897-4C15-AFA6-6E1A183A5104}" type="parTrans" cxnId="{2879358D-E62B-4FE7-9433-3E07D65A9C4A}">
      <dgm:prSet/>
      <dgm:spPr/>
      <dgm:t>
        <a:bodyPr/>
        <a:lstStyle/>
        <a:p>
          <a:endParaRPr lang="en-US"/>
        </a:p>
      </dgm:t>
    </dgm:pt>
    <dgm:pt modelId="{A5B65B6E-4549-4D21-A694-6F2CE93F8CF8}" type="sibTrans" cxnId="{2879358D-E62B-4FE7-9433-3E07D65A9C4A}">
      <dgm:prSet/>
      <dgm:spPr/>
      <dgm:t>
        <a:bodyPr/>
        <a:lstStyle/>
        <a:p>
          <a:endParaRPr lang="en-US"/>
        </a:p>
      </dgm:t>
    </dgm:pt>
    <dgm:pt modelId="{306D73C0-F92A-4A5C-8BCA-98AFACE7AA46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  <a:latin typeface="Franklin Gothic Medium Cond" panose="020B0606030402020204" pitchFamily="34" charset="0"/>
            </a:rPr>
            <a:t>Descriptive</a:t>
          </a:r>
          <a:endParaRPr lang="en-US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4D87025B-0D46-4930-BBC0-EB73DF8DECDF}" type="parTrans" cxnId="{EF948EFD-056C-43DD-AA1E-09A1477CB252}">
      <dgm:prSet/>
      <dgm:spPr/>
      <dgm:t>
        <a:bodyPr/>
        <a:lstStyle/>
        <a:p>
          <a:endParaRPr lang="en-US"/>
        </a:p>
      </dgm:t>
    </dgm:pt>
    <dgm:pt modelId="{1795563F-47F3-4EA5-B201-3A4AC8F74959}" type="sibTrans" cxnId="{EF948EFD-056C-43DD-AA1E-09A1477CB252}">
      <dgm:prSet/>
      <dgm:spPr/>
      <dgm:t>
        <a:bodyPr/>
        <a:lstStyle/>
        <a:p>
          <a:endParaRPr lang="en-US"/>
        </a:p>
      </dgm:t>
    </dgm:pt>
    <dgm:pt modelId="{9819215A-670A-46B6-B49D-CFE8BF739F5F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  <a:latin typeface="Franklin Gothic Medium Cond" panose="020B0606030402020204" pitchFamily="34" charset="0"/>
            </a:rPr>
            <a:t>Prelim Result</a:t>
          </a:r>
          <a:endParaRPr lang="en-US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DDC7ED70-3F1D-43BD-9CCC-4ED0BAE55ED3}" type="parTrans" cxnId="{841F6A5C-4AAF-43A4-AC7A-B3E81D1FFC31}">
      <dgm:prSet/>
      <dgm:spPr/>
      <dgm:t>
        <a:bodyPr/>
        <a:lstStyle/>
        <a:p>
          <a:endParaRPr lang="en-US"/>
        </a:p>
      </dgm:t>
    </dgm:pt>
    <dgm:pt modelId="{EEA13A64-2140-46A9-A3C9-F2A07D1A4B14}" type="sibTrans" cxnId="{841F6A5C-4AAF-43A4-AC7A-B3E81D1FFC31}">
      <dgm:prSet/>
      <dgm:spPr/>
      <dgm:t>
        <a:bodyPr/>
        <a:lstStyle/>
        <a:p>
          <a:endParaRPr lang="en-US"/>
        </a:p>
      </dgm:t>
    </dgm:pt>
    <dgm:pt modelId="{C0381F9B-BC29-4885-86CC-FB614B80F263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  <a:latin typeface="Franklin Gothic Medium Cond" panose="020B0606030402020204" pitchFamily="34" charset="0"/>
            </a:rPr>
            <a:t>Mid-October</a:t>
          </a:r>
          <a:endParaRPr lang="en-US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7B14D8B1-C1E6-4FA3-A408-EE62C41AACB8}" type="parTrans" cxnId="{BABA2320-9726-4BF0-999F-FC62D57004A7}">
      <dgm:prSet/>
      <dgm:spPr/>
      <dgm:t>
        <a:bodyPr/>
        <a:lstStyle/>
        <a:p>
          <a:endParaRPr lang="en-US"/>
        </a:p>
      </dgm:t>
    </dgm:pt>
    <dgm:pt modelId="{D025F899-A398-4570-8255-6A7596044B4C}" type="sibTrans" cxnId="{BABA2320-9726-4BF0-999F-FC62D57004A7}">
      <dgm:prSet/>
      <dgm:spPr/>
      <dgm:t>
        <a:bodyPr/>
        <a:lstStyle/>
        <a:p>
          <a:endParaRPr lang="en-US"/>
        </a:p>
      </dgm:t>
    </dgm:pt>
    <dgm:pt modelId="{D0F8EFE4-8131-43BE-A64E-57A32E4035D4}" type="pres">
      <dgm:prSet presAssocID="{09B71FCF-E1DC-4879-86D8-FF77049869D5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3B40693-1F7A-4BB4-AB4A-72F1A261D1F0}" type="pres">
      <dgm:prSet presAssocID="{9EC2E948-68FA-47AD-8189-B34843B60591}" presName="composite" presStyleCnt="0"/>
      <dgm:spPr/>
    </dgm:pt>
    <dgm:pt modelId="{7763A864-0DF3-4133-B647-75983ADB98D4}" type="pres">
      <dgm:prSet presAssocID="{9EC2E948-68FA-47AD-8189-B34843B60591}" presName="BackAccent" presStyleLbl="bgShp" presStyleIdx="0" presStyleCnt="4"/>
      <dgm:spPr/>
    </dgm:pt>
    <dgm:pt modelId="{C05F6495-9F4B-4E2A-81C9-2F7549FE406C}" type="pres">
      <dgm:prSet presAssocID="{9EC2E948-68FA-47AD-8189-B34843B60591}" presName="Accent" presStyleLbl="alignNode1" presStyleIdx="0" presStyleCnt="4"/>
      <dgm:spPr/>
    </dgm:pt>
    <dgm:pt modelId="{5E8BDAA8-7509-4704-A039-A580EB88A7C5}" type="pres">
      <dgm:prSet presAssocID="{9EC2E948-68FA-47AD-8189-B34843B60591}" presName="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50733B55-731C-4A7B-9B92-4FDFED6CD7BA}" type="pres">
      <dgm:prSet presAssocID="{9EC2E948-68FA-47AD-8189-B34843B60591}" presName="Parent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7EABF0DF-FE61-4AA4-9A41-56D1059C6A4D}" type="pres">
      <dgm:prSet presAssocID="{26A52A88-078F-4241-8759-1E7C932F89A2}" presName="sibTrans" presStyleCnt="0"/>
      <dgm:spPr/>
    </dgm:pt>
    <dgm:pt modelId="{7DB0D2C9-0765-41C8-9DD7-422131B47CE0}" type="pres">
      <dgm:prSet presAssocID="{9819215A-670A-46B6-B49D-CFE8BF739F5F}" presName="composite" presStyleCnt="0"/>
      <dgm:spPr/>
    </dgm:pt>
    <dgm:pt modelId="{81EA3AB5-0713-40C9-9E0E-6D960503A7AA}" type="pres">
      <dgm:prSet presAssocID="{9819215A-670A-46B6-B49D-CFE8BF739F5F}" presName="BackAccent" presStyleLbl="bgShp" presStyleIdx="1" presStyleCnt="4"/>
      <dgm:spPr/>
    </dgm:pt>
    <dgm:pt modelId="{AF803E9F-52A7-4E35-922A-933303BB164A}" type="pres">
      <dgm:prSet presAssocID="{9819215A-670A-46B6-B49D-CFE8BF739F5F}" presName="Accent" presStyleLbl="alignNode1" presStyleIdx="1" presStyleCnt="4"/>
      <dgm:spPr/>
    </dgm:pt>
    <dgm:pt modelId="{49E8BBA5-3C5F-4B74-A2F7-3012FB899B31}" type="pres">
      <dgm:prSet presAssocID="{9819215A-670A-46B6-B49D-CFE8BF739F5F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7298CE6-0B0D-4BF5-847B-2E506A13D516}" type="pres">
      <dgm:prSet presAssocID="{9819215A-670A-46B6-B49D-CFE8BF739F5F}" presName="Parent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95ADDDC4-B364-4D65-86E9-F058BEB2C76F}" type="pres">
      <dgm:prSet presAssocID="{EEA13A64-2140-46A9-A3C9-F2A07D1A4B14}" presName="sibTrans" presStyleCnt="0"/>
      <dgm:spPr/>
    </dgm:pt>
    <dgm:pt modelId="{A5FCBDC2-3B84-41AE-B927-C11FBADE7645}" type="pres">
      <dgm:prSet presAssocID="{00C023FF-5C51-4616-932E-27DCD13B6AB2}" presName="composite" presStyleCnt="0"/>
      <dgm:spPr/>
    </dgm:pt>
    <dgm:pt modelId="{9B6B2703-D9C6-4896-B99B-87F0D640E6B5}" type="pres">
      <dgm:prSet presAssocID="{00C023FF-5C51-4616-932E-27DCD13B6AB2}" presName="BackAccent" presStyleLbl="bgShp" presStyleIdx="2" presStyleCnt="4"/>
      <dgm:spPr/>
    </dgm:pt>
    <dgm:pt modelId="{74B852D9-D7F7-4AA4-8F1B-B6D0C5A75D66}" type="pres">
      <dgm:prSet presAssocID="{00C023FF-5C51-4616-932E-27DCD13B6AB2}" presName="Accent" presStyleLbl="alignNode1" presStyleIdx="2" presStyleCnt="4"/>
      <dgm:spPr/>
    </dgm:pt>
    <dgm:pt modelId="{856C76E3-BDC1-4590-AD85-C567BC1F1D5B}" type="pres">
      <dgm:prSet presAssocID="{00C023FF-5C51-4616-932E-27DCD13B6AB2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835847C4-934E-4FEA-B436-2297E007F4F3}" type="pres">
      <dgm:prSet presAssocID="{00C023FF-5C51-4616-932E-27DCD13B6AB2}" presName="Parent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22CEC876-96E4-4BA4-9D43-52D9F45D97F6}" type="pres">
      <dgm:prSet presAssocID="{03C80F96-BCF2-4A85-B6BC-1AE12946AC51}" presName="sibTrans" presStyleCnt="0"/>
      <dgm:spPr/>
    </dgm:pt>
    <dgm:pt modelId="{816DC89A-CF39-41C9-9586-E2BE7986AD79}" type="pres">
      <dgm:prSet presAssocID="{CD35A91D-7F36-460C-AF31-8D556657F3E8}" presName="composite" presStyleCnt="0"/>
      <dgm:spPr/>
    </dgm:pt>
    <dgm:pt modelId="{386AD094-C239-43A4-948D-7A0BEB442591}" type="pres">
      <dgm:prSet presAssocID="{CD35A91D-7F36-460C-AF31-8D556657F3E8}" presName="BackAccent" presStyleLbl="bgShp" presStyleIdx="3" presStyleCnt="4"/>
      <dgm:spPr/>
    </dgm:pt>
    <dgm:pt modelId="{D3A5BB09-FA11-40D0-8763-DEA7B7AFE43B}" type="pres">
      <dgm:prSet presAssocID="{CD35A91D-7F36-460C-AF31-8D556657F3E8}" presName="Accent" presStyleLbl="alignNode1" presStyleIdx="3" presStyleCnt="4"/>
      <dgm:spPr/>
    </dgm:pt>
    <dgm:pt modelId="{0E3BCB2D-80C2-4246-BF24-F71A1FE2669B}" type="pres">
      <dgm:prSet presAssocID="{CD35A91D-7F36-460C-AF31-8D556657F3E8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930048AC-8527-430F-8553-F70284315E54}" type="pres">
      <dgm:prSet presAssocID="{CD35A91D-7F36-460C-AF31-8D556657F3E8}" presName="Parent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AD6F2A70-D8C7-410F-A81E-8158A45954B2}" type="presOf" srcId="{09B71FCF-E1DC-4879-86D8-FF77049869D5}" destId="{D0F8EFE4-8131-43BE-A64E-57A32E4035D4}" srcOrd="0" destOrd="0" presId="urn:microsoft.com/office/officeart/2008/layout/IncreasingCircleProcess"/>
    <dgm:cxn modelId="{EF948EFD-056C-43DD-AA1E-09A1477CB252}" srcId="{00C023FF-5C51-4616-932E-27DCD13B6AB2}" destId="{306D73C0-F92A-4A5C-8BCA-98AFACE7AA46}" srcOrd="1" destOrd="0" parTransId="{4D87025B-0D46-4930-BBC0-EB73DF8DECDF}" sibTransId="{1795563F-47F3-4EA5-B201-3A4AC8F74959}"/>
    <dgm:cxn modelId="{EC4FE7D8-1BDE-4C9C-966F-AC0CBCEE989B}" srcId="{00C023FF-5C51-4616-932E-27DCD13B6AB2}" destId="{9473556E-C1ED-4133-8834-BB24C42468A7}" srcOrd="0" destOrd="0" parTransId="{BA3C0CCB-9414-4908-8F57-93393C58C2BC}" sibTransId="{98E4112A-95B5-456F-87E2-FA42A40D389D}"/>
    <dgm:cxn modelId="{B680B86F-DEAE-45C2-8851-4E6E2ED2A091}" srcId="{09B71FCF-E1DC-4879-86D8-FF77049869D5}" destId="{CD35A91D-7F36-460C-AF31-8D556657F3E8}" srcOrd="3" destOrd="0" parTransId="{A0EE83A2-7078-44AE-97EA-A04067D237C9}" sibTransId="{35EFE88A-1140-4F04-83DF-BC4866A18992}"/>
    <dgm:cxn modelId="{D58CD4C5-A3B9-4D1A-BD9F-A640EC7C309E}" type="presOf" srcId="{9819215A-670A-46B6-B49D-CFE8BF739F5F}" destId="{17298CE6-0B0D-4BF5-847B-2E506A13D516}" srcOrd="0" destOrd="0" presId="urn:microsoft.com/office/officeart/2008/layout/IncreasingCircleProcess"/>
    <dgm:cxn modelId="{7324C4D1-B021-4F4D-8EAA-892AFBE6F2E5}" type="presOf" srcId="{BCA4B92B-089A-41A8-8808-ADA12ED55B57}" destId="{5E8BDAA8-7509-4704-A039-A580EB88A7C5}" srcOrd="0" destOrd="1" presId="urn:microsoft.com/office/officeart/2008/layout/IncreasingCircleProcess"/>
    <dgm:cxn modelId="{0C156982-8A51-4843-A351-676888A03452}" type="presOf" srcId="{9EC2E948-68FA-47AD-8189-B34843B60591}" destId="{50733B55-731C-4A7B-9B92-4FDFED6CD7BA}" srcOrd="0" destOrd="0" presId="urn:microsoft.com/office/officeart/2008/layout/IncreasingCircleProcess"/>
    <dgm:cxn modelId="{9E90D1AD-966B-421E-8DFA-5B255BFB0E87}" srcId="{09B71FCF-E1DC-4879-86D8-FF77049869D5}" destId="{9EC2E948-68FA-47AD-8189-B34843B60591}" srcOrd="0" destOrd="0" parTransId="{23597CE6-742A-4698-92B3-05A28DA502D9}" sibTransId="{26A52A88-078F-4241-8759-1E7C932F89A2}"/>
    <dgm:cxn modelId="{BEC41354-5514-4FAA-9430-537CEBAA651E}" srcId="{9EC2E948-68FA-47AD-8189-B34843B60591}" destId="{AB359CBE-425D-44CF-9D02-BDC1DDB22A83}" srcOrd="0" destOrd="0" parTransId="{E3467DEF-412E-4E58-9E89-0A5FEA16B7F4}" sibTransId="{32A11F9F-E7D4-4B21-88D7-28219505878E}"/>
    <dgm:cxn modelId="{B796ADB9-7960-4238-BC6D-2BACB606355F}" type="presOf" srcId="{AB359CBE-425D-44CF-9D02-BDC1DDB22A83}" destId="{5E8BDAA8-7509-4704-A039-A580EB88A7C5}" srcOrd="0" destOrd="0" presId="urn:microsoft.com/office/officeart/2008/layout/IncreasingCircleProcess"/>
    <dgm:cxn modelId="{A349DBA7-E788-4CE2-AA0F-2E9EB8D1CA64}" type="presOf" srcId="{CD35A91D-7F36-460C-AF31-8D556657F3E8}" destId="{930048AC-8527-430F-8553-F70284315E54}" srcOrd="0" destOrd="0" presId="urn:microsoft.com/office/officeart/2008/layout/IncreasingCircleProcess"/>
    <dgm:cxn modelId="{CE3B9C03-4C11-4664-8E41-A33E791368FE}" type="presOf" srcId="{9473556E-C1ED-4133-8834-BB24C42468A7}" destId="{856C76E3-BDC1-4590-AD85-C567BC1F1D5B}" srcOrd="0" destOrd="0" presId="urn:microsoft.com/office/officeart/2008/layout/IncreasingCircleProcess"/>
    <dgm:cxn modelId="{FB29C322-13FA-4D6D-B43F-19D0DAFCF86F}" srcId="{CD35A91D-7F36-460C-AF31-8D556657F3E8}" destId="{8D29ADCD-465A-4D21-AD9E-170E33B9F68B}" srcOrd="0" destOrd="0" parTransId="{D18ABC44-19B6-44DB-9553-6CEB602D5C8E}" sibTransId="{1CCC38CA-CDEA-4877-8304-1E85B40DA041}"/>
    <dgm:cxn modelId="{BABA2320-9726-4BF0-999F-FC62D57004A7}" srcId="{9819215A-670A-46B6-B49D-CFE8BF739F5F}" destId="{C0381F9B-BC29-4885-86CC-FB614B80F263}" srcOrd="0" destOrd="0" parTransId="{7B14D8B1-C1E6-4FA3-A408-EE62C41AACB8}" sibTransId="{D025F899-A398-4570-8255-6A7596044B4C}"/>
    <dgm:cxn modelId="{FFF90030-727F-499C-8DBF-18C8C695D8DF}" type="presOf" srcId="{C0381F9B-BC29-4885-86CC-FB614B80F263}" destId="{49E8BBA5-3C5F-4B74-A2F7-3012FB899B31}" srcOrd="0" destOrd="0" presId="urn:microsoft.com/office/officeart/2008/layout/IncreasingCircleProcess"/>
    <dgm:cxn modelId="{841F6A5C-4AAF-43A4-AC7A-B3E81D1FFC31}" srcId="{09B71FCF-E1DC-4879-86D8-FF77049869D5}" destId="{9819215A-670A-46B6-B49D-CFE8BF739F5F}" srcOrd="1" destOrd="0" parTransId="{DDC7ED70-3F1D-43BD-9CCC-4ED0BAE55ED3}" sibTransId="{EEA13A64-2140-46A9-A3C9-F2A07D1A4B14}"/>
    <dgm:cxn modelId="{550D50E4-421A-4396-A367-B0ACEA88F367}" srcId="{09B71FCF-E1DC-4879-86D8-FF77049869D5}" destId="{00C023FF-5C51-4616-932E-27DCD13B6AB2}" srcOrd="2" destOrd="0" parTransId="{C5BB44E7-46B8-421C-B905-C844DFFC5EFA}" sibTransId="{03C80F96-BCF2-4A85-B6BC-1AE12946AC51}"/>
    <dgm:cxn modelId="{3164A498-215C-401D-B355-F80128C749DA}" type="presOf" srcId="{306D73C0-F92A-4A5C-8BCA-98AFACE7AA46}" destId="{856C76E3-BDC1-4590-AD85-C567BC1F1D5B}" srcOrd="0" destOrd="1" presId="urn:microsoft.com/office/officeart/2008/layout/IncreasingCircleProcess"/>
    <dgm:cxn modelId="{29A20401-4975-4F5C-BADB-8DACDC12B619}" type="presOf" srcId="{8D29ADCD-465A-4D21-AD9E-170E33B9F68B}" destId="{0E3BCB2D-80C2-4246-BF24-F71A1FE2669B}" srcOrd="0" destOrd="0" presId="urn:microsoft.com/office/officeart/2008/layout/IncreasingCircleProcess"/>
    <dgm:cxn modelId="{2879358D-E62B-4FE7-9433-3E07D65A9C4A}" srcId="{9EC2E948-68FA-47AD-8189-B34843B60591}" destId="{BCA4B92B-089A-41A8-8808-ADA12ED55B57}" srcOrd="1" destOrd="0" parTransId="{629ACE02-9897-4C15-AFA6-6E1A183A5104}" sibTransId="{A5B65B6E-4549-4D21-A694-6F2CE93F8CF8}"/>
    <dgm:cxn modelId="{B66814C7-465C-46F8-B4FA-4C51A5C79551}" type="presOf" srcId="{00C023FF-5C51-4616-932E-27DCD13B6AB2}" destId="{835847C4-934E-4FEA-B436-2297E007F4F3}" srcOrd="0" destOrd="0" presId="urn:microsoft.com/office/officeart/2008/layout/IncreasingCircleProcess"/>
    <dgm:cxn modelId="{74346F72-1D3D-45A8-9A2A-ECDA7C2451F4}" type="presParOf" srcId="{D0F8EFE4-8131-43BE-A64E-57A32E4035D4}" destId="{03B40693-1F7A-4BB4-AB4A-72F1A261D1F0}" srcOrd="0" destOrd="0" presId="urn:microsoft.com/office/officeart/2008/layout/IncreasingCircleProcess"/>
    <dgm:cxn modelId="{119FC933-8C9F-4810-B5E2-CB75E7683F8C}" type="presParOf" srcId="{03B40693-1F7A-4BB4-AB4A-72F1A261D1F0}" destId="{7763A864-0DF3-4133-B647-75983ADB98D4}" srcOrd="0" destOrd="0" presId="urn:microsoft.com/office/officeart/2008/layout/IncreasingCircleProcess"/>
    <dgm:cxn modelId="{569FC1EE-26DC-4C9E-8DA8-272DF94D9FE9}" type="presParOf" srcId="{03B40693-1F7A-4BB4-AB4A-72F1A261D1F0}" destId="{C05F6495-9F4B-4E2A-81C9-2F7549FE406C}" srcOrd="1" destOrd="0" presId="urn:microsoft.com/office/officeart/2008/layout/IncreasingCircleProcess"/>
    <dgm:cxn modelId="{B2FA4541-D460-48B0-BE52-041224674134}" type="presParOf" srcId="{03B40693-1F7A-4BB4-AB4A-72F1A261D1F0}" destId="{5E8BDAA8-7509-4704-A039-A580EB88A7C5}" srcOrd="2" destOrd="0" presId="urn:microsoft.com/office/officeart/2008/layout/IncreasingCircleProcess"/>
    <dgm:cxn modelId="{F25101E5-BEC9-40C7-A3A7-5502DF0C48FA}" type="presParOf" srcId="{03B40693-1F7A-4BB4-AB4A-72F1A261D1F0}" destId="{50733B55-731C-4A7B-9B92-4FDFED6CD7BA}" srcOrd="3" destOrd="0" presId="urn:microsoft.com/office/officeart/2008/layout/IncreasingCircleProcess"/>
    <dgm:cxn modelId="{CAB72B5A-E7FC-4EDA-90A5-7FA69B3FCF1C}" type="presParOf" srcId="{D0F8EFE4-8131-43BE-A64E-57A32E4035D4}" destId="{7EABF0DF-FE61-4AA4-9A41-56D1059C6A4D}" srcOrd="1" destOrd="0" presId="urn:microsoft.com/office/officeart/2008/layout/IncreasingCircleProcess"/>
    <dgm:cxn modelId="{D4A52FB0-CA30-404A-B879-3152A05177B0}" type="presParOf" srcId="{D0F8EFE4-8131-43BE-A64E-57A32E4035D4}" destId="{7DB0D2C9-0765-41C8-9DD7-422131B47CE0}" srcOrd="2" destOrd="0" presId="urn:microsoft.com/office/officeart/2008/layout/IncreasingCircleProcess"/>
    <dgm:cxn modelId="{AF207886-89A0-4D0E-90DD-DCD97F4F071E}" type="presParOf" srcId="{7DB0D2C9-0765-41C8-9DD7-422131B47CE0}" destId="{81EA3AB5-0713-40C9-9E0E-6D960503A7AA}" srcOrd="0" destOrd="0" presId="urn:microsoft.com/office/officeart/2008/layout/IncreasingCircleProcess"/>
    <dgm:cxn modelId="{16B70135-9939-4D98-9D27-12553CF3927C}" type="presParOf" srcId="{7DB0D2C9-0765-41C8-9DD7-422131B47CE0}" destId="{AF803E9F-52A7-4E35-922A-933303BB164A}" srcOrd="1" destOrd="0" presId="urn:microsoft.com/office/officeart/2008/layout/IncreasingCircleProcess"/>
    <dgm:cxn modelId="{20FF7530-0491-4F57-AFD2-CEDB385542FC}" type="presParOf" srcId="{7DB0D2C9-0765-41C8-9DD7-422131B47CE0}" destId="{49E8BBA5-3C5F-4B74-A2F7-3012FB899B31}" srcOrd="2" destOrd="0" presId="urn:microsoft.com/office/officeart/2008/layout/IncreasingCircleProcess"/>
    <dgm:cxn modelId="{FA9C32F8-1EA7-45F3-960E-AC5A090E894E}" type="presParOf" srcId="{7DB0D2C9-0765-41C8-9DD7-422131B47CE0}" destId="{17298CE6-0B0D-4BF5-847B-2E506A13D516}" srcOrd="3" destOrd="0" presId="urn:microsoft.com/office/officeart/2008/layout/IncreasingCircleProcess"/>
    <dgm:cxn modelId="{3A637D96-052D-403F-B9FE-DF676475504B}" type="presParOf" srcId="{D0F8EFE4-8131-43BE-A64E-57A32E4035D4}" destId="{95ADDDC4-B364-4D65-86E9-F058BEB2C76F}" srcOrd="3" destOrd="0" presId="urn:microsoft.com/office/officeart/2008/layout/IncreasingCircleProcess"/>
    <dgm:cxn modelId="{6B23A275-DE10-47BC-BBA4-35FF0BCB6F37}" type="presParOf" srcId="{D0F8EFE4-8131-43BE-A64E-57A32E4035D4}" destId="{A5FCBDC2-3B84-41AE-B927-C11FBADE7645}" srcOrd="4" destOrd="0" presId="urn:microsoft.com/office/officeart/2008/layout/IncreasingCircleProcess"/>
    <dgm:cxn modelId="{99E07044-9450-4336-B771-6D5E82AE9B18}" type="presParOf" srcId="{A5FCBDC2-3B84-41AE-B927-C11FBADE7645}" destId="{9B6B2703-D9C6-4896-B99B-87F0D640E6B5}" srcOrd="0" destOrd="0" presId="urn:microsoft.com/office/officeart/2008/layout/IncreasingCircleProcess"/>
    <dgm:cxn modelId="{DCB4805E-C408-4B58-876D-51258C113389}" type="presParOf" srcId="{A5FCBDC2-3B84-41AE-B927-C11FBADE7645}" destId="{74B852D9-D7F7-4AA4-8F1B-B6D0C5A75D66}" srcOrd="1" destOrd="0" presId="urn:microsoft.com/office/officeart/2008/layout/IncreasingCircleProcess"/>
    <dgm:cxn modelId="{49202CB8-0D09-4907-BEDC-BC7560E2945A}" type="presParOf" srcId="{A5FCBDC2-3B84-41AE-B927-C11FBADE7645}" destId="{856C76E3-BDC1-4590-AD85-C567BC1F1D5B}" srcOrd="2" destOrd="0" presId="urn:microsoft.com/office/officeart/2008/layout/IncreasingCircleProcess"/>
    <dgm:cxn modelId="{74203EA1-766E-4F45-A481-35EB68143ACD}" type="presParOf" srcId="{A5FCBDC2-3B84-41AE-B927-C11FBADE7645}" destId="{835847C4-934E-4FEA-B436-2297E007F4F3}" srcOrd="3" destOrd="0" presId="urn:microsoft.com/office/officeart/2008/layout/IncreasingCircleProcess"/>
    <dgm:cxn modelId="{BC3F4377-EA22-4729-9918-E1B1CF29AAD7}" type="presParOf" srcId="{D0F8EFE4-8131-43BE-A64E-57A32E4035D4}" destId="{22CEC876-96E4-4BA4-9D43-52D9F45D97F6}" srcOrd="5" destOrd="0" presId="urn:microsoft.com/office/officeart/2008/layout/IncreasingCircleProcess"/>
    <dgm:cxn modelId="{279A5A37-0F27-4746-B978-AA97E4B1999C}" type="presParOf" srcId="{D0F8EFE4-8131-43BE-A64E-57A32E4035D4}" destId="{816DC89A-CF39-41C9-9586-E2BE7986AD79}" srcOrd="6" destOrd="0" presId="urn:microsoft.com/office/officeart/2008/layout/IncreasingCircleProcess"/>
    <dgm:cxn modelId="{8CF43FFF-20B4-4E76-AE8A-49E3927BCF19}" type="presParOf" srcId="{816DC89A-CF39-41C9-9586-E2BE7986AD79}" destId="{386AD094-C239-43A4-948D-7A0BEB442591}" srcOrd="0" destOrd="0" presId="urn:microsoft.com/office/officeart/2008/layout/IncreasingCircleProcess"/>
    <dgm:cxn modelId="{42075F26-855B-4388-A2D4-47F6FA4D2AEE}" type="presParOf" srcId="{816DC89A-CF39-41C9-9586-E2BE7986AD79}" destId="{D3A5BB09-FA11-40D0-8763-DEA7B7AFE43B}" srcOrd="1" destOrd="0" presId="urn:microsoft.com/office/officeart/2008/layout/IncreasingCircleProcess"/>
    <dgm:cxn modelId="{C2DC8E33-A047-4511-8619-B52D3FD00A6E}" type="presParOf" srcId="{816DC89A-CF39-41C9-9586-E2BE7986AD79}" destId="{0E3BCB2D-80C2-4246-BF24-F71A1FE2669B}" srcOrd="2" destOrd="0" presId="urn:microsoft.com/office/officeart/2008/layout/IncreasingCircleProcess"/>
    <dgm:cxn modelId="{917814DA-E7D3-47A6-AE97-B27F8C7F2688}" type="presParOf" srcId="{816DC89A-CF39-41C9-9586-E2BE7986AD79}" destId="{930048AC-8527-430F-8553-F70284315E54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7A7262-7C0B-4BFC-85F3-4DC9F527ABD4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8E7C8D-8403-4A63-AD46-605802EFACC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Medium Cond" panose="020B0606030402020204" pitchFamily="34" charset="0"/>
            </a:rPr>
            <a:t>Paper 1 (General Studies)</a:t>
          </a:r>
        </a:p>
      </dgm:t>
    </dgm:pt>
    <dgm:pt modelId="{0AF9C0D0-FA0B-4372-9687-88EBEFC54A16}" type="parTrans" cxnId="{4D558A88-A30D-4117-A074-FA0D867C3318}">
      <dgm:prSet/>
      <dgm:spPr/>
      <dgm:t>
        <a:bodyPr/>
        <a:lstStyle/>
        <a:p>
          <a:endParaRPr lang="en-US"/>
        </a:p>
      </dgm:t>
    </dgm:pt>
    <dgm:pt modelId="{86FF826D-D3CE-40AB-954A-32D8DE7EFA74}" type="sibTrans" cxnId="{4D558A88-A30D-4117-A074-FA0D867C3318}">
      <dgm:prSet/>
      <dgm:spPr/>
      <dgm:t>
        <a:bodyPr/>
        <a:lstStyle/>
        <a:p>
          <a:endParaRPr lang="en-US"/>
        </a:p>
      </dgm:t>
    </dgm:pt>
    <dgm:pt modelId="{35D6CD3B-5B1B-42D7-B0DC-EA63D8A57B5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Medium Cond" panose="020B0606030402020204" pitchFamily="34" charset="0"/>
            </a:rPr>
            <a:t>200 marks | 2 hours</a:t>
          </a:r>
        </a:p>
      </dgm:t>
    </dgm:pt>
    <dgm:pt modelId="{F1F1300D-3B9C-425A-A0AD-60CA0BC2B3C5}" type="parTrans" cxnId="{0A40B263-F1C6-4694-B9DA-60C6133AEFC2}">
      <dgm:prSet/>
      <dgm:spPr/>
      <dgm:t>
        <a:bodyPr/>
        <a:lstStyle/>
        <a:p>
          <a:endParaRPr lang="en-US"/>
        </a:p>
      </dgm:t>
    </dgm:pt>
    <dgm:pt modelId="{E1D687BE-3566-47B0-A208-67A05FE4A517}" type="sibTrans" cxnId="{0A40B263-F1C6-4694-B9DA-60C6133AEFC2}">
      <dgm:prSet/>
      <dgm:spPr/>
      <dgm:t>
        <a:bodyPr/>
        <a:lstStyle/>
        <a:p>
          <a:endParaRPr lang="en-US"/>
        </a:p>
      </dgm:t>
    </dgm:pt>
    <dgm:pt modelId="{451204B7-DEEF-4EBB-85D9-B4CC3B03B0E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Medium Cond" panose="020B0606030402020204" pitchFamily="34" charset="0"/>
            </a:rPr>
            <a:t>Paper 2 (Aptitude / CSAT)</a:t>
          </a:r>
        </a:p>
      </dgm:t>
    </dgm:pt>
    <dgm:pt modelId="{00E48A16-126A-4FEE-8903-579DCC24D0CC}" type="parTrans" cxnId="{F32CCDF0-7349-48EE-B8C5-B9E6DC63432E}">
      <dgm:prSet/>
      <dgm:spPr/>
      <dgm:t>
        <a:bodyPr/>
        <a:lstStyle/>
        <a:p>
          <a:endParaRPr lang="en-US"/>
        </a:p>
      </dgm:t>
    </dgm:pt>
    <dgm:pt modelId="{1C61D5D5-8954-4D3D-B0D3-7CEF64BD6981}" type="sibTrans" cxnId="{F32CCDF0-7349-48EE-B8C5-B9E6DC63432E}">
      <dgm:prSet/>
      <dgm:spPr/>
      <dgm:t>
        <a:bodyPr/>
        <a:lstStyle/>
        <a:p>
          <a:endParaRPr lang="en-US"/>
        </a:p>
      </dgm:t>
    </dgm:pt>
    <dgm:pt modelId="{4706D0C9-08C7-42D6-92C5-1964AC2DCD9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Medium Cond" panose="020B0606030402020204" pitchFamily="34" charset="0"/>
            </a:rPr>
            <a:t>Only 33% qualifying marks, Not counted for result</a:t>
          </a:r>
        </a:p>
      </dgm:t>
    </dgm:pt>
    <dgm:pt modelId="{C4B0FD4A-E04C-4D53-9861-A6681F9414AC}" type="parTrans" cxnId="{C6E23943-DF70-4D5F-A880-121AF51BB68F}">
      <dgm:prSet/>
      <dgm:spPr/>
      <dgm:t>
        <a:bodyPr/>
        <a:lstStyle/>
        <a:p>
          <a:endParaRPr lang="en-US"/>
        </a:p>
      </dgm:t>
    </dgm:pt>
    <dgm:pt modelId="{457397BA-030B-465A-A9C8-9EB74446F1D7}" type="sibTrans" cxnId="{C6E23943-DF70-4D5F-A880-121AF51BB68F}">
      <dgm:prSet/>
      <dgm:spPr/>
      <dgm:t>
        <a:bodyPr/>
        <a:lstStyle/>
        <a:p>
          <a:endParaRPr lang="en-US"/>
        </a:p>
      </dgm:t>
    </dgm:pt>
    <dgm:pt modelId="{D6171DED-5B25-4AFF-81E5-9AA40A05254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Medium Cond" panose="020B0606030402020204" pitchFamily="34" charset="0"/>
            </a:rPr>
            <a:t>Negative marks for wrong answers</a:t>
          </a:r>
        </a:p>
      </dgm:t>
    </dgm:pt>
    <dgm:pt modelId="{C562CC20-9023-40C8-9EF1-181BC9592221}" type="parTrans" cxnId="{96B3F72C-382E-4791-B7B1-5375824550A2}">
      <dgm:prSet/>
      <dgm:spPr/>
      <dgm:t>
        <a:bodyPr/>
        <a:lstStyle/>
        <a:p>
          <a:endParaRPr lang="en-US"/>
        </a:p>
      </dgm:t>
    </dgm:pt>
    <dgm:pt modelId="{F8137A33-88BF-4325-8364-0DBA0DD5F3FF}" type="sibTrans" cxnId="{96B3F72C-382E-4791-B7B1-5375824550A2}">
      <dgm:prSet/>
      <dgm:spPr/>
      <dgm:t>
        <a:bodyPr/>
        <a:lstStyle/>
        <a:p>
          <a:endParaRPr lang="en-US"/>
        </a:p>
      </dgm:t>
    </dgm:pt>
    <dgm:pt modelId="{244CF43D-E4A2-4F64-B17F-6B05420464F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Medium Cond" panose="020B0606030402020204" pitchFamily="34" charset="0"/>
            </a:rPr>
            <a:t>Prelim result decided from this score </a:t>
          </a:r>
        </a:p>
      </dgm:t>
    </dgm:pt>
    <dgm:pt modelId="{F4EF0C28-627E-49FB-B9B8-0E3CB77CE11C}" type="parTrans" cxnId="{AD59B29A-3C1D-4542-9342-5F89B1ED21EB}">
      <dgm:prSet/>
      <dgm:spPr/>
      <dgm:t>
        <a:bodyPr/>
        <a:lstStyle/>
        <a:p>
          <a:endParaRPr lang="en-US"/>
        </a:p>
      </dgm:t>
    </dgm:pt>
    <dgm:pt modelId="{B7BC4DEA-452A-420E-A3E2-B937766C09BE}" type="sibTrans" cxnId="{AD59B29A-3C1D-4542-9342-5F89B1ED21EB}">
      <dgm:prSet/>
      <dgm:spPr/>
      <dgm:t>
        <a:bodyPr/>
        <a:lstStyle/>
        <a:p>
          <a:endParaRPr lang="en-US"/>
        </a:p>
      </dgm:t>
    </dgm:pt>
    <dgm:pt modelId="{C4431854-6CB3-4616-910C-45988CE0256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Medium Cond" panose="020B0606030402020204" pitchFamily="34" charset="0"/>
            </a:rPr>
            <a:t>200 marks | 2 hours</a:t>
          </a:r>
        </a:p>
      </dgm:t>
    </dgm:pt>
    <dgm:pt modelId="{9E7E319B-4386-4138-8688-8E0C7273BB5D}" type="parTrans" cxnId="{68A20F76-E014-48A0-8ADF-708002D5693E}">
      <dgm:prSet/>
      <dgm:spPr/>
      <dgm:t>
        <a:bodyPr/>
        <a:lstStyle/>
        <a:p>
          <a:endParaRPr lang="en-US"/>
        </a:p>
      </dgm:t>
    </dgm:pt>
    <dgm:pt modelId="{955B5153-79DC-4140-81B4-5CFF303FFFC2}" type="sibTrans" cxnId="{68A20F76-E014-48A0-8ADF-708002D5693E}">
      <dgm:prSet/>
      <dgm:spPr/>
      <dgm:t>
        <a:bodyPr/>
        <a:lstStyle/>
        <a:p>
          <a:endParaRPr lang="en-US"/>
        </a:p>
      </dgm:t>
    </dgm:pt>
    <dgm:pt modelId="{E8D07F80-C1EB-40B2-9876-9253EA890A6A}">
      <dgm:prSet/>
      <dgm:spPr/>
      <dgm:t>
        <a:bodyPr/>
        <a:lstStyle/>
        <a:p>
          <a:r>
            <a:rPr lang="en-US">
              <a:solidFill>
                <a:schemeClr val="bg1"/>
              </a:solidFill>
              <a:latin typeface="Franklin Gothic Medium Cond" panose="020B0606030402020204" pitchFamily="34" charset="0"/>
            </a:rPr>
            <a:t>Negative marks for wrong answers</a:t>
          </a:r>
          <a:endParaRPr lang="en-US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EECA1F8B-6B2D-49D4-8366-EB2B882CC032}" type="parTrans" cxnId="{35BD78EE-8D84-42AB-9322-F9842B54DC94}">
      <dgm:prSet/>
      <dgm:spPr/>
      <dgm:t>
        <a:bodyPr/>
        <a:lstStyle/>
        <a:p>
          <a:endParaRPr lang="en-US"/>
        </a:p>
      </dgm:t>
    </dgm:pt>
    <dgm:pt modelId="{97341BC0-948B-4038-AD6B-655B35769075}" type="sibTrans" cxnId="{35BD78EE-8D84-42AB-9322-F9842B54DC94}">
      <dgm:prSet/>
      <dgm:spPr/>
      <dgm:t>
        <a:bodyPr/>
        <a:lstStyle/>
        <a:p>
          <a:endParaRPr lang="en-US"/>
        </a:p>
      </dgm:t>
    </dgm:pt>
    <dgm:pt modelId="{4FB9B331-AF96-4637-A1AB-A8EBABCD0AB3}" type="pres">
      <dgm:prSet presAssocID="{567A7262-7C0B-4BFC-85F3-4DC9F527ABD4}" presName="linearFlow" presStyleCnt="0">
        <dgm:presLayoutVars>
          <dgm:dir/>
          <dgm:animLvl val="lvl"/>
          <dgm:resizeHandles/>
        </dgm:presLayoutVars>
      </dgm:prSet>
      <dgm:spPr/>
    </dgm:pt>
    <dgm:pt modelId="{CFCB0534-4EA6-4F81-B62C-1F8F1E492B68}" type="pres">
      <dgm:prSet presAssocID="{DF8E7C8D-8403-4A63-AD46-605802EFACC9}" presName="compositeNode" presStyleCnt="0">
        <dgm:presLayoutVars>
          <dgm:bulletEnabled val="1"/>
        </dgm:presLayoutVars>
      </dgm:prSet>
      <dgm:spPr/>
    </dgm:pt>
    <dgm:pt modelId="{8FFDB8E5-6BE9-4B5A-9030-E75790969AAF}" type="pres">
      <dgm:prSet presAssocID="{DF8E7C8D-8403-4A63-AD46-605802EFACC9}" presName="image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B9B4D12-BBB5-47CE-A3EB-4598F6C718EE}" type="pres">
      <dgm:prSet presAssocID="{DF8E7C8D-8403-4A63-AD46-605802EFACC9}" presName="childNode" presStyleLbl="node1" presStyleIdx="0" presStyleCnt="2">
        <dgm:presLayoutVars>
          <dgm:bulletEnabled val="1"/>
        </dgm:presLayoutVars>
      </dgm:prSet>
      <dgm:spPr/>
    </dgm:pt>
    <dgm:pt modelId="{1CDA6645-915D-47B7-848F-A5A5404CB446}" type="pres">
      <dgm:prSet presAssocID="{DF8E7C8D-8403-4A63-AD46-605802EFACC9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C47B9F14-9535-4271-A670-89495E2CA24C}" type="pres">
      <dgm:prSet presAssocID="{86FF826D-D3CE-40AB-954A-32D8DE7EFA74}" presName="sibTrans" presStyleCnt="0"/>
      <dgm:spPr/>
    </dgm:pt>
    <dgm:pt modelId="{42C2CF4E-F8F8-4FD3-8B40-44886426391A}" type="pres">
      <dgm:prSet presAssocID="{451204B7-DEEF-4EBB-85D9-B4CC3B03B0EA}" presName="compositeNode" presStyleCnt="0">
        <dgm:presLayoutVars>
          <dgm:bulletEnabled val="1"/>
        </dgm:presLayoutVars>
      </dgm:prSet>
      <dgm:spPr/>
    </dgm:pt>
    <dgm:pt modelId="{88758655-B6DA-46B0-B7A6-C3C00C95D92B}" type="pres">
      <dgm:prSet presAssocID="{451204B7-DEEF-4EBB-85D9-B4CC3B03B0EA}" presName="image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23C0D09-B1FE-436E-8668-3B9408A56763}" type="pres">
      <dgm:prSet presAssocID="{451204B7-DEEF-4EBB-85D9-B4CC3B03B0EA}" presName="childNode" presStyleLbl="node1" presStyleIdx="1" presStyleCnt="2">
        <dgm:presLayoutVars>
          <dgm:bulletEnabled val="1"/>
        </dgm:presLayoutVars>
      </dgm:prSet>
      <dgm:spPr/>
    </dgm:pt>
    <dgm:pt modelId="{F60F0288-A5C6-4DDB-A080-F97B5ECB66E1}" type="pres">
      <dgm:prSet presAssocID="{451204B7-DEEF-4EBB-85D9-B4CC3B03B0EA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FE354B26-3C85-427A-9B3C-A55DE24029FD}" type="presOf" srcId="{35D6CD3B-5B1B-42D7-B0DC-EA63D8A57B55}" destId="{1B9B4D12-BBB5-47CE-A3EB-4598F6C718EE}" srcOrd="0" destOrd="0" presId="urn:microsoft.com/office/officeart/2005/8/layout/hList2"/>
    <dgm:cxn modelId="{CEF849F6-D06B-4C6C-B7F5-3CC73BD1FDCD}" type="presOf" srcId="{DF8E7C8D-8403-4A63-AD46-605802EFACC9}" destId="{1CDA6645-915D-47B7-848F-A5A5404CB446}" srcOrd="0" destOrd="0" presId="urn:microsoft.com/office/officeart/2005/8/layout/hList2"/>
    <dgm:cxn modelId="{C6E23943-DF70-4D5F-A880-121AF51BB68F}" srcId="{451204B7-DEEF-4EBB-85D9-B4CC3B03B0EA}" destId="{4706D0C9-08C7-42D6-92C5-1964AC2DCD94}" srcOrd="2" destOrd="0" parTransId="{C4B0FD4A-E04C-4D53-9861-A6681F9414AC}" sibTransId="{457397BA-030B-465A-A9C8-9EB74446F1D7}"/>
    <dgm:cxn modelId="{5D1057D6-1D6A-48C1-9865-923043BC1B38}" type="presOf" srcId="{D6171DED-5B25-4AFF-81E5-9AA40A05254E}" destId="{1B9B4D12-BBB5-47CE-A3EB-4598F6C718EE}" srcOrd="0" destOrd="1" presId="urn:microsoft.com/office/officeart/2005/8/layout/hList2"/>
    <dgm:cxn modelId="{0A40B263-F1C6-4694-B9DA-60C6133AEFC2}" srcId="{DF8E7C8D-8403-4A63-AD46-605802EFACC9}" destId="{35D6CD3B-5B1B-42D7-B0DC-EA63D8A57B55}" srcOrd="0" destOrd="0" parTransId="{F1F1300D-3B9C-425A-A0AD-60CA0BC2B3C5}" sibTransId="{E1D687BE-3566-47B0-A208-67A05FE4A517}"/>
    <dgm:cxn modelId="{826364A3-6955-4422-B534-15798E455CA0}" type="presOf" srcId="{C4431854-6CB3-4616-910C-45988CE02563}" destId="{623C0D09-B1FE-436E-8668-3B9408A56763}" srcOrd="0" destOrd="0" presId="urn:microsoft.com/office/officeart/2005/8/layout/hList2"/>
    <dgm:cxn modelId="{96B3F72C-382E-4791-B7B1-5375824550A2}" srcId="{DF8E7C8D-8403-4A63-AD46-605802EFACC9}" destId="{D6171DED-5B25-4AFF-81E5-9AA40A05254E}" srcOrd="1" destOrd="0" parTransId="{C562CC20-9023-40C8-9EF1-181BC9592221}" sibTransId="{F8137A33-88BF-4325-8364-0DBA0DD5F3FF}"/>
    <dgm:cxn modelId="{4D558A88-A30D-4117-A074-FA0D867C3318}" srcId="{567A7262-7C0B-4BFC-85F3-4DC9F527ABD4}" destId="{DF8E7C8D-8403-4A63-AD46-605802EFACC9}" srcOrd="0" destOrd="0" parTransId="{0AF9C0D0-FA0B-4372-9687-88EBEFC54A16}" sibTransId="{86FF826D-D3CE-40AB-954A-32D8DE7EFA74}"/>
    <dgm:cxn modelId="{20DFB501-483D-49AE-982B-06AC9FBD6D2B}" type="presOf" srcId="{451204B7-DEEF-4EBB-85D9-B4CC3B03B0EA}" destId="{F60F0288-A5C6-4DDB-A080-F97B5ECB66E1}" srcOrd="0" destOrd="0" presId="urn:microsoft.com/office/officeart/2005/8/layout/hList2"/>
    <dgm:cxn modelId="{AD59B29A-3C1D-4542-9342-5F89B1ED21EB}" srcId="{DF8E7C8D-8403-4A63-AD46-605802EFACC9}" destId="{244CF43D-E4A2-4F64-B17F-6B05420464FC}" srcOrd="2" destOrd="0" parTransId="{F4EF0C28-627E-49FB-B9B8-0E3CB77CE11C}" sibTransId="{B7BC4DEA-452A-420E-A3E2-B937766C09BE}"/>
    <dgm:cxn modelId="{2B08B68A-1EDD-4A63-A741-3103829403B5}" type="presOf" srcId="{4706D0C9-08C7-42D6-92C5-1964AC2DCD94}" destId="{623C0D09-B1FE-436E-8668-3B9408A56763}" srcOrd="0" destOrd="2" presId="urn:microsoft.com/office/officeart/2005/8/layout/hList2"/>
    <dgm:cxn modelId="{35BD78EE-8D84-42AB-9322-F9842B54DC94}" srcId="{451204B7-DEEF-4EBB-85D9-B4CC3B03B0EA}" destId="{E8D07F80-C1EB-40B2-9876-9253EA890A6A}" srcOrd="1" destOrd="0" parTransId="{EECA1F8B-6B2D-49D4-8366-EB2B882CC032}" sibTransId="{97341BC0-948B-4038-AD6B-655B35769075}"/>
    <dgm:cxn modelId="{68A20F76-E014-48A0-8ADF-708002D5693E}" srcId="{451204B7-DEEF-4EBB-85D9-B4CC3B03B0EA}" destId="{C4431854-6CB3-4616-910C-45988CE02563}" srcOrd="0" destOrd="0" parTransId="{9E7E319B-4386-4138-8688-8E0C7273BB5D}" sibTransId="{955B5153-79DC-4140-81B4-5CFF303FFFC2}"/>
    <dgm:cxn modelId="{0A415DA9-FA48-4DF6-8AD7-8AE0B6418427}" type="presOf" srcId="{E8D07F80-C1EB-40B2-9876-9253EA890A6A}" destId="{623C0D09-B1FE-436E-8668-3B9408A56763}" srcOrd="0" destOrd="1" presId="urn:microsoft.com/office/officeart/2005/8/layout/hList2"/>
    <dgm:cxn modelId="{22AB36A2-787E-423B-A1A9-780E36E721CC}" type="presOf" srcId="{567A7262-7C0B-4BFC-85F3-4DC9F527ABD4}" destId="{4FB9B331-AF96-4637-A1AB-A8EBABCD0AB3}" srcOrd="0" destOrd="0" presId="urn:microsoft.com/office/officeart/2005/8/layout/hList2"/>
    <dgm:cxn modelId="{F32CCDF0-7349-48EE-B8C5-B9E6DC63432E}" srcId="{567A7262-7C0B-4BFC-85F3-4DC9F527ABD4}" destId="{451204B7-DEEF-4EBB-85D9-B4CC3B03B0EA}" srcOrd="1" destOrd="0" parTransId="{00E48A16-126A-4FEE-8903-579DCC24D0CC}" sibTransId="{1C61D5D5-8954-4D3D-B0D3-7CEF64BD6981}"/>
    <dgm:cxn modelId="{2F659D9B-0E57-4C50-A401-533EEBAD07EB}" type="presOf" srcId="{244CF43D-E4A2-4F64-B17F-6B05420464FC}" destId="{1B9B4D12-BBB5-47CE-A3EB-4598F6C718EE}" srcOrd="0" destOrd="2" presId="urn:microsoft.com/office/officeart/2005/8/layout/hList2"/>
    <dgm:cxn modelId="{93A4CE8C-7851-4950-AF7D-FA0DC4C5D336}" type="presParOf" srcId="{4FB9B331-AF96-4637-A1AB-A8EBABCD0AB3}" destId="{CFCB0534-4EA6-4F81-B62C-1F8F1E492B68}" srcOrd="0" destOrd="0" presId="urn:microsoft.com/office/officeart/2005/8/layout/hList2"/>
    <dgm:cxn modelId="{CA0EFC12-E60C-4531-81F5-7EA3A702BB63}" type="presParOf" srcId="{CFCB0534-4EA6-4F81-B62C-1F8F1E492B68}" destId="{8FFDB8E5-6BE9-4B5A-9030-E75790969AAF}" srcOrd="0" destOrd="0" presId="urn:microsoft.com/office/officeart/2005/8/layout/hList2"/>
    <dgm:cxn modelId="{E01F55C8-CE3B-4622-9F85-E0ABEA318967}" type="presParOf" srcId="{CFCB0534-4EA6-4F81-B62C-1F8F1E492B68}" destId="{1B9B4D12-BBB5-47CE-A3EB-4598F6C718EE}" srcOrd="1" destOrd="0" presId="urn:microsoft.com/office/officeart/2005/8/layout/hList2"/>
    <dgm:cxn modelId="{F9B9D4AC-513B-4D87-83FC-20F3F8B6EA16}" type="presParOf" srcId="{CFCB0534-4EA6-4F81-B62C-1F8F1E492B68}" destId="{1CDA6645-915D-47B7-848F-A5A5404CB446}" srcOrd="2" destOrd="0" presId="urn:microsoft.com/office/officeart/2005/8/layout/hList2"/>
    <dgm:cxn modelId="{27796D75-8088-433D-B6BB-2E867B1CE857}" type="presParOf" srcId="{4FB9B331-AF96-4637-A1AB-A8EBABCD0AB3}" destId="{C47B9F14-9535-4271-A670-89495E2CA24C}" srcOrd="1" destOrd="0" presId="urn:microsoft.com/office/officeart/2005/8/layout/hList2"/>
    <dgm:cxn modelId="{98346C6F-0179-4EDC-B235-D611B74558B5}" type="presParOf" srcId="{4FB9B331-AF96-4637-A1AB-A8EBABCD0AB3}" destId="{42C2CF4E-F8F8-4FD3-8B40-44886426391A}" srcOrd="2" destOrd="0" presId="urn:microsoft.com/office/officeart/2005/8/layout/hList2"/>
    <dgm:cxn modelId="{1C2D02C3-A4C6-4A05-84A0-EC4D5CCAE421}" type="presParOf" srcId="{42C2CF4E-F8F8-4FD3-8B40-44886426391A}" destId="{88758655-B6DA-46B0-B7A6-C3C00C95D92B}" srcOrd="0" destOrd="0" presId="urn:microsoft.com/office/officeart/2005/8/layout/hList2"/>
    <dgm:cxn modelId="{237EA640-6155-46A6-AB31-3ED05081CDBB}" type="presParOf" srcId="{42C2CF4E-F8F8-4FD3-8B40-44886426391A}" destId="{623C0D09-B1FE-436E-8668-3B9408A56763}" srcOrd="1" destOrd="0" presId="urn:microsoft.com/office/officeart/2005/8/layout/hList2"/>
    <dgm:cxn modelId="{BC968133-9D26-4AC9-9AC1-2B26493411C9}" type="presParOf" srcId="{42C2CF4E-F8F8-4FD3-8B40-44886426391A}" destId="{F60F0288-A5C6-4DDB-A080-F97B5ECB66E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524FDD-2C95-40CB-9AF1-51CF05219A30}" type="doc">
      <dgm:prSet loTypeId="urn:microsoft.com/office/officeart/2005/8/layout/hierarchy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0220084-878A-40EB-85F9-88EAD78FAD2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Franklin Gothic Medium Cond" panose="020B0606030402020204" pitchFamily="34" charset="0"/>
            </a:rPr>
            <a:t>Not counted in Merit</a:t>
          </a:r>
        </a:p>
      </dgm:t>
    </dgm:pt>
    <dgm:pt modelId="{3130C352-F221-472D-A7A6-B34B3D68A5AF}" type="parTrans" cxnId="{E2D3997B-85A3-4205-874F-FE058C7DDEDC}">
      <dgm:prSet/>
      <dgm:spPr/>
      <dgm:t>
        <a:bodyPr/>
        <a:lstStyle/>
        <a:p>
          <a:endParaRPr lang="en-US"/>
        </a:p>
      </dgm:t>
    </dgm:pt>
    <dgm:pt modelId="{0318916A-238C-4885-A757-15B6D2B30011}" type="sibTrans" cxnId="{E2D3997B-85A3-4205-874F-FE058C7DDEDC}">
      <dgm:prSet/>
      <dgm:spPr/>
      <dgm:t>
        <a:bodyPr/>
        <a:lstStyle/>
        <a:p>
          <a:endParaRPr lang="en-US"/>
        </a:p>
      </dgm:t>
    </dgm:pt>
    <dgm:pt modelId="{4A36E3AF-6F0E-439C-94BD-B8699638336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Franklin Gothic Medium Cond" panose="020B0606030402020204" pitchFamily="34" charset="0"/>
            </a:rPr>
            <a:t>Indian Language</a:t>
          </a:r>
        </a:p>
      </dgm:t>
    </dgm:pt>
    <dgm:pt modelId="{1F3587A7-557D-47FA-9D14-409B8B1F17DF}" type="parTrans" cxnId="{81058FF2-0A29-4416-B331-7A190DE0DB14}">
      <dgm:prSet/>
      <dgm:spPr/>
      <dgm:t>
        <a:bodyPr/>
        <a:lstStyle/>
        <a:p>
          <a:endParaRPr lang="en-US"/>
        </a:p>
      </dgm:t>
    </dgm:pt>
    <dgm:pt modelId="{D3336D30-9F23-4E73-A6E3-0DDFC9EE5E70}" type="sibTrans" cxnId="{81058FF2-0A29-4416-B331-7A190DE0DB14}">
      <dgm:prSet/>
      <dgm:spPr/>
      <dgm:t>
        <a:bodyPr/>
        <a:lstStyle/>
        <a:p>
          <a:endParaRPr lang="en-US"/>
        </a:p>
      </dgm:t>
    </dgm:pt>
    <dgm:pt modelId="{61C91D30-64AA-4F89-BF0D-EA03F96E81E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Franklin Gothic Medium Cond" panose="020B0606030402020204" pitchFamily="34" charset="0"/>
            </a:rPr>
            <a:t>Essay Paper</a:t>
          </a:r>
        </a:p>
      </dgm:t>
    </dgm:pt>
    <dgm:pt modelId="{281CCD09-CFC1-4986-BF50-28E3B2D89CEA}" type="parTrans" cxnId="{FC1924EF-965C-4AFB-8F2D-8EA283CD6A83}">
      <dgm:prSet/>
      <dgm:spPr/>
      <dgm:t>
        <a:bodyPr/>
        <a:lstStyle/>
        <a:p>
          <a:endParaRPr lang="en-US"/>
        </a:p>
      </dgm:t>
    </dgm:pt>
    <dgm:pt modelId="{66737E8F-9E68-4276-B1E3-A2C4E6CD7201}" type="sibTrans" cxnId="{FC1924EF-965C-4AFB-8F2D-8EA283CD6A83}">
      <dgm:prSet/>
      <dgm:spPr/>
      <dgm:t>
        <a:bodyPr/>
        <a:lstStyle/>
        <a:p>
          <a:endParaRPr lang="en-US"/>
        </a:p>
      </dgm:t>
    </dgm:pt>
    <dgm:pt modelId="{FFC0F8C4-0DBE-4D9E-A847-80AA4051E1A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Franklin Gothic Medium Cond" panose="020B0606030402020204" pitchFamily="34" charset="0"/>
            </a:rPr>
            <a:t>GS1 to 4</a:t>
          </a:r>
        </a:p>
      </dgm:t>
    </dgm:pt>
    <dgm:pt modelId="{26A64389-020A-44AC-A869-4A185E1E2EE0}" type="parTrans" cxnId="{5ED41C48-4231-44B7-8F69-76C4952427CE}">
      <dgm:prSet/>
      <dgm:spPr/>
      <dgm:t>
        <a:bodyPr/>
        <a:lstStyle/>
        <a:p>
          <a:endParaRPr lang="en-US"/>
        </a:p>
      </dgm:t>
    </dgm:pt>
    <dgm:pt modelId="{85F4185C-B438-4BCE-9581-9283184AC237}" type="sibTrans" cxnId="{5ED41C48-4231-44B7-8F69-76C4952427CE}">
      <dgm:prSet/>
      <dgm:spPr/>
      <dgm:t>
        <a:bodyPr/>
        <a:lstStyle/>
        <a:p>
          <a:endParaRPr lang="en-US"/>
        </a:p>
      </dgm:t>
    </dgm:pt>
    <dgm:pt modelId="{1CCC9436-BD92-4475-B5F1-2F806176063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Franklin Gothic Medium Cond" panose="020B0606030402020204" pitchFamily="34" charset="0"/>
            </a:rPr>
            <a:t>Optional (1 subject, 2 papers)</a:t>
          </a:r>
        </a:p>
      </dgm:t>
    </dgm:pt>
    <dgm:pt modelId="{83D89A59-9D08-4D03-8998-19D9DA00432C}" type="parTrans" cxnId="{31F508FC-61FA-4E50-9526-07E2FB0207DA}">
      <dgm:prSet/>
      <dgm:spPr/>
      <dgm:t>
        <a:bodyPr/>
        <a:lstStyle/>
        <a:p>
          <a:endParaRPr lang="en-US"/>
        </a:p>
      </dgm:t>
    </dgm:pt>
    <dgm:pt modelId="{FB5A9694-0188-4CD5-84C0-1BF6BD617658}" type="sibTrans" cxnId="{31F508FC-61FA-4E50-9526-07E2FB0207DA}">
      <dgm:prSet/>
      <dgm:spPr/>
      <dgm:t>
        <a:bodyPr/>
        <a:lstStyle/>
        <a:p>
          <a:endParaRPr lang="en-US"/>
        </a:p>
      </dgm:t>
    </dgm:pt>
    <dgm:pt modelId="{434347A1-E7C2-458C-938B-B7CDE996C5A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Franklin Gothic Medium Cond" panose="020B0606030402020204" pitchFamily="34" charset="0"/>
            </a:rPr>
            <a:t>Compulsory English</a:t>
          </a:r>
        </a:p>
      </dgm:t>
    </dgm:pt>
    <dgm:pt modelId="{51E0FC4F-50BD-4900-BD54-B1539EBC4A79}" type="parTrans" cxnId="{9B6E05C0-ADD9-4903-963E-06D06881D4AB}">
      <dgm:prSet/>
      <dgm:spPr/>
      <dgm:t>
        <a:bodyPr/>
        <a:lstStyle/>
        <a:p>
          <a:endParaRPr lang="en-US"/>
        </a:p>
      </dgm:t>
    </dgm:pt>
    <dgm:pt modelId="{778FAED2-83E2-4908-94D8-0ACE2FC3EF76}" type="sibTrans" cxnId="{9B6E05C0-ADD9-4903-963E-06D06881D4AB}">
      <dgm:prSet/>
      <dgm:spPr/>
      <dgm:t>
        <a:bodyPr/>
        <a:lstStyle/>
        <a:p>
          <a:endParaRPr lang="en-US"/>
        </a:p>
      </dgm:t>
    </dgm:pt>
    <dgm:pt modelId="{162CC25C-E321-469C-BCB0-F9B00EBA762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Franklin Gothic Medium Cond" panose="020B0606030402020204" pitchFamily="34" charset="0"/>
            </a:rPr>
            <a:t>Counted in Merit</a:t>
          </a:r>
        </a:p>
      </dgm:t>
    </dgm:pt>
    <dgm:pt modelId="{7840CE77-6959-4929-B54D-8A2D24FF1EAC}" type="parTrans" cxnId="{F0D44109-FF46-4028-9939-E8BAA23009FD}">
      <dgm:prSet/>
      <dgm:spPr/>
      <dgm:t>
        <a:bodyPr/>
        <a:lstStyle/>
        <a:p>
          <a:endParaRPr lang="en-US"/>
        </a:p>
      </dgm:t>
    </dgm:pt>
    <dgm:pt modelId="{E14FC7C0-B8E1-49B1-9FCD-5EC1C3B3E3B4}" type="sibTrans" cxnId="{F0D44109-FF46-4028-9939-E8BAA23009FD}">
      <dgm:prSet/>
      <dgm:spPr/>
      <dgm:t>
        <a:bodyPr/>
        <a:lstStyle/>
        <a:p>
          <a:endParaRPr lang="en-US"/>
        </a:p>
      </dgm:t>
    </dgm:pt>
    <dgm:pt modelId="{9E10038E-8F04-45E4-842C-46FEDDD723B5}" type="pres">
      <dgm:prSet presAssocID="{6F524FDD-2C95-40CB-9AF1-51CF05219A3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5100B1-9BF4-4A72-8090-452C59DEBFBA}" type="pres">
      <dgm:prSet presAssocID="{10220084-878A-40EB-85F9-88EAD78FAD25}" presName="root" presStyleCnt="0"/>
      <dgm:spPr/>
    </dgm:pt>
    <dgm:pt modelId="{48CE447F-BF49-4CB4-91D6-9853CFD5F695}" type="pres">
      <dgm:prSet presAssocID="{10220084-878A-40EB-85F9-88EAD78FAD25}" presName="rootComposite" presStyleCnt="0"/>
      <dgm:spPr/>
    </dgm:pt>
    <dgm:pt modelId="{C3EE6812-1A3D-433D-BA18-396A7E00F111}" type="pres">
      <dgm:prSet presAssocID="{10220084-878A-40EB-85F9-88EAD78FAD25}" presName="rootText" presStyleLbl="node1" presStyleIdx="0" presStyleCnt="2"/>
      <dgm:spPr/>
    </dgm:pt>
    <dgm:pt modelId="{8A8CE919-3970-47BC-85EF-387D59990091}" type="pres">
      <dgm:prSet presAssocID="{10220084-878A-40EB-85F9-88EAD78FAD25}" presName="rootConnector" presStyleLbl="node1" presStyleIdx="0" presStyleCnt="2"/>
      <dgm:spPr/>
    </dgm:pt>
    <dgm:pt modelId="{F21FEBEA-830F-40EE-AEF5-661A6E9FB629}" type="pres">
      <dgm:prSet presAssocID="{10220084-878A-40EB-85F9-88EAD78FAD25}" presName="childShape" presStyleCnt="0"/>
      <dgm:spPr/>
    </dgm:pt>
    <dgm:pt modelId="{F25DA5FC-6A5D-4033-97A4-874C174FB8C4}" type="pres">
      <dgm:prSet presAssocID="{1F3587A7-557D-47FA-9D14-409B8B1F17DF}" presName="Name13" presStyleLbl="parChTrans1D2" presStyleIdx="0" presStyleCnt="5"/>
      <dgm:spPr/>
    </dgm:pt>
    <dgm:pt modelId="{BED8A4B1-B245-4844-B1E1-B174FBD38E02}" type="pres">
      <dgm:prSet presAssocID="{4A36E3AF-6F0E-439C-94BD-B8699638336B}" presName="childText" presStyleLbl="bgAcc1" presStyleIdx="0" presStyleCnt="5">
        <dgm:presLayoutVars>
          <dgm:bulletEnabled val="1"/>
        </dgm:presLayoutVars>
      </dgm:prSet>
      <dgm:spPr/>
    </dgm:pt>
    <dgm:pt modelId="{9196E1A0-9E86-4010-AC09-A3BAAAE93D26}" type="pres">
      <dgm:prSet presAssocID="{51E0FC4F-50BD-4900-BD54-B1539EBC4A79}" presName="Name13" presStyleLbl="parChTrans1D2" presStyleIdx="1" presStyleCnt="5"/>
      <dgm:spPr/>
    </dgm:pt>
    <dgm:pt modelId="{AA398DAA-CD83-4544-AA90-D4A60F79B36F}" type="pres">
      <dgm:prSet presAssocID="{434347A1-E7C2-458C-938B-B7CDE996C5AC}" presName="childText" presStyleLbl="bgAcc1" presStyleIdx="1" presStyleCnt="5">
        <dgm:presLayoutVars>
          <dgm:bulletEnabled val="1"/>
        </dgm:presLayoutVars>
      </dgm:prSet>
      <dgm:spPr/>
    </dgm:pt>
    <dgm:pt modelId="{DB7A8495-8C2A-4CF7-9E4D-FBEEB86D1A43}" type="pres">
      <dgm:prSet presAssocID="{162CC25C-E321-469C-BCB0-F9B00EBA7625}" presName="root" presStyleCnt="0"/>
      <dgm:spPr/>
    </dgm:pt>
    <dgm:pt modelId="{AE3D6DAD-507F-43CD-83AF-74DE91DF3E4A}" type="pres">
      <dgm:prSet presAssocID="{162CC25C-E321-469C-BCB0-F9B00EBA7625}" presName="rootComposite" presStyleCnt="0"/>
      <dgm:spPr/>
    </dgm:pt>
    <dgm:pt modelId="{3DBE6BDB-B246-4A50-B2A1-C87CF35435AE}" type="pres">
      <dgm:prSet presAssocID="{162CC25C-E321-469C-BCB0-F9B00EBA7625}" presName="rootText" presStyleLbl="node1" presStyleIdx="1" presStyleCnt="2"/>
      <dgm:spPr/>
    </dgm:pt>
    <dgm:pt modelId="{FC6814FD-C3D7-4885-A919-764B5E4BAE50}" type="pres">
      <dgm:prSet presAssocID="{162CC25C-E321-469C-BCB0-F9B00EBA7625}" presName="rootConnector" presStyleLbl="node1" presStyleIdx="1" presStyleCnt="2"/>
      <dgm:spPr/>
    </dgm:pt>
    <dgm:pt modelId="{DE366DCA-F157-41A9-900B-33359FE9CE1A}" type="pres">
      <dgm:prSet presAssocID="{162CC25C-E321-469C-BCB0-F9B00EBA7625}" presName="childShape" presStyleCnt="0"/>
      <dgm:spPr/>
    </dgm:pt>
    <dgm:pt modelId="{7BFE9C7E-9280-49F4-A3E5-EF3B34C66BF3}" type="pres">
      <dgm:prSet presAssocID="{281CCD09-CFC1-4986-BF50-28E3B2D89CEA}" presName="Name13" presStyleLbl="parChTrans1D2" presStyleIdx="2" presStyleCnt="5"/>
      <dgm:spPr/>
    </dgm:pt>
    <dgm:pt modelId="{4AD4681C-2952-456C-BCC5-EF0CB48537A7}" type="pres">
      <dgm:prSet presAssocID="{61C91D30-64AA-4F89-BF0D-EA03F96E81EE}" presName="childText" presStyleLbl="bgAcc1" presStyleIdx="2" presStyleCnt="5">
        <dgm:presLayoutVars>
          <dgm:bulletEnabled val="1"/>
        </dgm:presLayoutVars>
      </dgm:prSet>
      <dgm:spPr/>
    </dgm:pt>
    <dgm:pt modelId="{6A790E77-3ED3-40D4-B15A-60CC788FBF2F}" type="pres">
      <dgm:prSet presAssocID="{26A64389-020A-44AC-A869-4A185E1E2EE0}" presName="Name13" presStyleLbl="parChTrans1D2" presStyleIdx="3" presStyleCnt="5"/>
      <dgm:spPr/>
    </dgm:pt>
    <dgm:pt modelId="{09FEFE7C-E7A4-445A-BCCE-CD3FE78F4452}" type="pres">
      <dgm:prSet presAssocID="{FFC0F8C4-0DBE-4D9E-A847-80AA4051E1AE}" presName="childText" presStyleLbl="bgAcc1" presStyleIdx="3" presStyleCnt="5">
        <dgm:presLayoutVars>
          <dgm:bulletEnabled val="1"/>
        </dgm:presLayoutVars>
      </dgm:prSet>
      <dgm:spPr/>
    </dgm:pt>
    <dgm:pt modelId="{CFCA18A1-6642-48CB-86D3-26DC5B144B1B}" type="pres">
      <dgm:prSet presAssocID="{83D89A59-9D08-4D03-8998-19D9DA00432C}" presName="Name13" presStyleLbl="parChTrans1D2" presStyleIdx="4" presStyleCnt="5"/>
      <dgm:spPr/>
    </dgm:pt>
    <dgm:pt modelId="{4F1EC059-D499-47AA-BAF4-5B257DFB4064}" type="pres">
      <dgm:prSet presAssocID="{1CCC9436-BD92-4475-B5F1-2F806176063B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9B6E05C0-ADD9-4903-963E-06D06881D4AB}" srcId="{10220084-878A-40EB-85F9-88EAD78FAD25}" destId="{434347A1-E7C2-458C-938B-B7CDE996C5AC}" srcOrd="1" destOrd="0" parTransId="{51E0FC4F-50BD-4900-BD54-B1539EBC4A79}" sibTransId="{778FAED2-83E2-4908-94D8-0ACE2FC3EF76}"/>
    <dgm:cxn modelId="{112DA20C-39EF-4D88-9D99-EE1F3A079509}" type="presOf" srcId="{162CC25C-E321-469C-BCB0-F9B00EBA7625}" destId="{FC6814FD-C3D7-4885-A919-764B5E4BAE50}" srcOrd="1" destOrd="0" presId="urn:microsoft.com/office/officeart/2005/8/layout/hierarchy3"/>
    <dgm:cxn modelId="{FC1924EF-965C-4AFB-8F2D-8EA283CD6A83}" srcId="{162CC25C-E321-469C-BCB0-F9B00EBA7625}" destId="{61C91D30-64AA-4F89-BF0D-EA03F96E81EE}" srcOrd="0" destOrd="0" parTransId="{281CCD09-CFC1-4986-BF50-28E3B2D89CEA}" sibTransId="{66737E8F-9E68-4276-B1E3-A2C4E6CD7201}"/>
    <dgm:cxn modelId="{528774E5-0208-4858-BB1F-635F71A2D026}" type="presOf" srcId="{281CCD09-CFC1-4986-BF50-28E3B2D89CEA}" destId="{7BFE9C7E-9280-49F4-A3E5-EF3B34C66BF3}" srcOrd="0" destOrd="0" presId="urn:microsoft.com/office/officeart/2005/8/layout/hierarchy3"/>
    <dgm:cxn modelId="{F079A744-5568-4C43-A270-F1EF73F18532}" type="presOf" srcId="{61C91D30-64AA-4F89-BF0D-EA03F96E81EE}" destId="{4AD4681C-2952-456C-BCC5-EF0CB48537A7}" srcOrd="0" destOrd="0" presId="urn:microsoft.com/office/officeart/2005/8/layout/hierarchy3"/>
    <dgm:cxn modelId="{3109C9DF-0CC5-4116-BAEE-939CAA9F1797}" type="presOf" srcId="{10220084-878A-40EB-85F9-88EAD78FAD25}" destId="{8A8CE919-3970-47BC-85EF-387D59990091}" srcOrd="1" destOrd="0" presId="urn:microsoft.com/office/officeart/2005/8/layout/hierarchy3"/>
    <dgm:cxn modelId="{FBC6532D-6D39-4750-B42C-6E0D2EF6FCE1}" type="presOf" srcId="{1F3587A7-557D-47FA-9D14-409B8B1F17DF}" destId="{F25DA5FC-6A5D-4033-97A4-874C174FB8C4}" srcOrd="0" destOrd="0" presId="urn:microsoft.com/office/officeart/2005/8/layout/hierarchy3"/>
    <dgm:cxn modelId="{EF12E52F-17F1-41BD-86DE-72BFDD419651}" type="presOf" srcId="{51E0FC4F-50BD-4900-BD54-B1539EBC4A79}" destId="{9196E1A0-9E86-4010-AC09-A3BAAAE93D26}" srcOrd="0" destOrd="0" presId="urn:microsoft.com/office/officeart/2005/8/layout/hierarchy3"/>
    <dgm:cxn modelId="{1E414139-5AF3-457D-A3F1-31A88ABD377F}" type="presOf" srcId="{434347A1-E7C2-458C-938B-B7CDE996C5AC}" destId="{AA398DAA-CD83-4544-AA90-D4A60F79B36F}" srcOrd="0" destOrd="0" presId="urn:microsoft.com/office/officeart/2005/8/layout/hierarchy3"/>
    <dgm:cxn modelId="{F0D44109-FF46-4028-9939-E8BAA23009FD}" srcId="{6F524FDD-2C95-40CB-9AF1-51CF05219A30}" destId="{162CC25C-E321-469C-BCB0-F9B00EBA7625}" srcOrd="1" destOrd="0" parTransId="{7840CE77-6959-4929-B54D-8A2D24FF1EAC}" sibTransId="{E14FC7C0-B8E1-49B1-9FCD-5EC1C3B3E3B4}"/>
    <dgm:cxn modelId="{81058FF2-0A29-4416-B331-7A190DE0DB14}" srcId="{10220084-878A-40EB-85F9-88EAD78FAD25}" destId="{4A36E3AF-6F0E-439C-94BD-B8699638336B}" srcOrd="0" destOrd="0" parTransId="{1F3587A7-557D-47FA-9D14-409B8B1F17DF}" sibTransId="{D3336D30-9F23-4E73-A6E3-0DDFC9EE5E70}"/>
    <dgm:cxn modelId="{0D702A82-8725-44CB-B400-8F5A3890C55D}" type="presOf" srcId="{1CCC9436-BD92-4475-B5F1-2F806176063B}" destId="{4F1EC059-D499-47AA-BAF4-5B257DFB4064}" srcOrd="0" destOrd="0" presId="urn:microsoft.com/office/officeart/2005/8/layout/hierarchy3"/>
    <dgm:cxn modelId="{027F6029-C0DC-45D4-A76C-17FAE3FB4735}" type="presOf" srcId="{6F524FDD-2C95-40CB-9AF1-51CF05219A30}" destId="{9E10038E-8F04-45E4-842C-46FEDDD723B5}" srcOrd="0" destOrd="0" presId="urn:microsoft.com/office/officeart/2005/8/layout/hierarchy3"/>
    <dgm:cxn modelId="{5ED41C48-4231-44B7-8F69-76C4952427CE}" srcId="{162CC25C-E321-469C-BCB0-F9B00EBA7625}" destId="{FFC0F8C4-0DBE-4D9E-A847-80AA4051E1AE}" srcOrd="1" destOrd="0" parTransId="{26A64389-020A-44AC-A869-4A185E1E2EE0}" sibTransId="{85F4185C-B438-4BCE-9581-9283184AC237}"/>
    <dgm:cxn modelId="{CA54CA3B-D21C-474E-B0B4-C95FD7DBF610}" type="presOf" srcId="{26A64389-020A-44AC-A869-4A185E1E2EE0}" destId="{6A790E77-3ED3-40D4-B15A-60CC788FBF2F}" srcOrd="0" destOrd="0" presId="urn:microsoft.com/office/officeart/2005/8/layout/hierarchy3"/>
    <dgm:cxn modelId="{31F508FC-61FA-4E50-9526-07E2FB0207DA}" srcId="{162CC25C-E321-469C-BCB0-F9B00EBA7625}" destId="{1CCC9436-BD92-4475-B5F1-2F806176063B}" srcOrd="2" destOrd="0" parTransId="{83D89A59-9D08-4D03-8998-19D9DA00432C}" sibTransId="{FB5A9694-0188-4CD5-84C0-1BF6BD617658}"/>
    <dgm:cxn modelId="{D0894D25-0550-42EC-A7E9-7A07350F2497}" type="presOf" srcId="{162CC25C-E321-469C-BCB0-F9B00EBA7625}" destId="{3DBE6BDB-B246-4A50-B2A1-C87CF35435AE}" srcOrd="0" destOrd="0" presId="urn:microsoft.com/office/officeart/2005/8/layout/hierarchy3"/>
    <dgm:cxn modelId="{EDBADF1B-92F6-4CFB-8C1C-3C13FCFB2740}" type="presOf" srcId="{FFC0F8C4-0DBE-4D9E-A847-80AA4051E1AE}" destId="{09FEFE7C-E7A4-445A-BCCE-CD3FE78F4452}" srcOrd="0" destOrd="0" presId="urn:microsoft.com/office/officeart/2005/8/layout/hierarchy3"/>
    <dgm:cxn modelId="{B1603F96-66A6-4361-8DB3-F4A732D17579}" type="presOf" srcId="{4A36E3AF-6F0E-439C-94BD-B8699638336B}" destId="{BED8A4B1-B245-4844-B1E1-B174FBD38E02}" srcOrd="0" destOrd="0" presId="urn:microsoft.com/office/officeart/2005/8/layout/hierarchy3"/>
    <dgm:cxn modelId="{66C1F0DC-D806-4131-8C51-771D268C7772}" type="presOf" srcId="{10220084-878A-40EB-85F9-88EAD78FAD25}" destId="{C3EE6812-1A3D-433D-BA18-396A7E00F111}" srcOrd="0" destOrd="0" presId="urn:microsoft.com/office/officeart/2005/8/layout/hierarchy3"/>
    <dgm:cxn modelId="{E2D3997B-85A3-4205-874F-FE058C7DDEDC}" srcId="{6F524FDD-2C95-40CB-9AF1-51CF05219A30}" destId="{10220084-878A-40EB-85F9-88EAD78FAD25}" srcOrd="0" destOrd="0" parTransId="{3130C352-F221-472D-A7A6-B34B3D68A5AF}" sibTransId="{0318916A-238C-4885-A757-15B6D2B30011}"/>
    <dgm:cxn modelId="{F25FA5A6-47E0-43A3-954D-16E44375E698}" type="presOf" srcId="{83D89A59-9D08-4D03-8998-19D9DA00432C}" destId="{CFCA18A1-6642-48CB-86D3-26DC5B144B1B}" srcOrd="0" destOrd="0" presId="urn:microsoft.com/office/officeart/2005/8/layout/hierarchy3"/>
    <dgm:cxn modelId="{7689D2BD-3D5A-4176-ADC8-3365E9ED4592}" type="presParOf" srcId="{9E10038E-8F04-45E4-842C-46FEDDD723B5}" destId="{115100B1-9BF4-4A72-8090-452C59DEBFBA}" srcOrd="0" destOrd="0" presId="urn:microsoft.com/office/officeart/2005/8/layout/hierarchy3"/>
    <dgm:cxn modelId="{EF72AFEC-9486-421D-B271-F44910594C5A}" type="presParOf" srcId="{115100B1-9BF4-4A72-8090-452C59DEBFBA}" destId="{48CE447F-BF49-4CB4-91D6-9853CFD5F695}" srcOrd="0" destOrd="0" presId="urn:microsoft.com/office/officeart/2005/8/layout/hierarchy3"/>
    <dgm:cxn modelId="{76D9B5B4-7D7F-4171-89ED-5886E6631571}" type="presParOf" srcId="{48CE447F-BF49-4CB4-91D6-9853CFD5F695}" destId="{C3EE6812-1A3D-433D-BA18-396A7E00F111}" srcOrd="0" destOrd="0" presId="urn:microsoft.com/office/officeart/2005/8/layout/hierarchy3"/>
    <dgm:cxn modelId="{5B5B10B3-4DCC-4586-AEA9-A1888087DDE6}" type="presParOf" srcId="{48CE447F-BF49-4CB4-91D6-9853CFD5F695}" destId="{8A8CE919-3970-47BC-85EF-387D59990091}" srcOrd="1" destOrd="0" presId="urn:microsoft.com/office/officeart/2005/8/layout/hierarchy3"/>
    <dgm:cxn modelId="{08DAC1AC-7096-495F-BD67-44C2C8E9141B}" type="presParOf" srcId="{115100B1-9BF4-4A72-8090-452C59DEBFBA}" destId="{F21FEBEA-830F-40EE-AEF5-661A6E9FB629}" srcOrd="1" destOrd="0" presId="urn:microsoft.com/office/officeart/2005/8/layout/hierarchy3"/>
    <dgm:cxn modelId="{40AA6BF2-1655-4339-B0DC-3C404B98CA1B}" type="presParOf" srcId="{F21FEBEA-830F-40EE-AEF5-661A6E9FB629}" destId="{F25DA5FC-6A5D-4033-97A4-874C174FB8C4}" srcOrd="0" destOrd="0" presId="urn:microsoft.com/office/officeart/2005/8/layout/hierarchy3"/>
    <dgm:cxn modelId="{4F4DE355-CD6D-446F-A9A7-7582635B19A3}" type="presParOf" srcId="{F21FEBEA-830F-40EE-AEF5-661A6E9FB629}" destId="{BED8A4B1-B245-4844-B1E1-B174FBD38E02}" srcOrd="1" destOrd="0" presId="urn:microsoft.com/office/officeart/2005/8/layout/hierarchy3"/>
    <dgm:cxn modelId="{00CE689F-3895-420C-91ED-B54CCB81C096}" type="presParOf" srcId="{F21FEBEA-830F-40EE-AEF5-661A6E9FB629}" destId="{9196E1A0-9E86-4010-AC09-A3BAAAE93D26}" srcOrd="2" destOrd="0" presId="urn:microsoft.com/office/officeart/2005/8/layout/hierarchy3"/>
    <dgm:cxn modelId="{E94B6D96-CB3F-4ED4-9C4B-16BCA5710EB3}" type="presParOf" srcId="{F21FEBEA-830F-40EE-AEF5-661A6E9FB629}" destId="{AA398DAA-CD83-4544-AA90-D4A60F79B36F}" srcOrd="3" destOrd="0" presId="urn:microsoft.com/office/officeart/2005/8/layout/hierarchy3"/>
    <dgm:cxn modelId="{C6E45CD5-2249-4112-BFBD-5D360B2EA4AB}" type="presParOf" srcId="{9E10038E-8F04-45E4-842C-46FEDDD723B5}" destId="{DB7A8495-8C2A-4CF7-9E4D-FBEEB86D1A43}" srcOrd="1" destOrd="0" presId="urn:microsoft.com/office/officeart/2005/8/layout/hierarchy3"/>
    <dgm:cxn modelId="{45B906F9-CB86-4A83-966F-7324D807F430}" type="presParOf" srcId="{DB7A8495-8C2A-4CF7-9E4D-FBEEB86D1A43}" destId="{AE3D6DAD-507F-43CD-83AF-74DE91DF3E4A}" srcOrd="0" destOrd="0" presId="urn:microsoft.com/office/officeart/2005/8/layout/hierarchy3"/>
    <dgm:cxn modelId="{A3CD851F-AF77-4643-84E5-E5B68808107D}" type="presParOf" srcId="{AE3D6DAD-507F-43CD-83AF-74DE91DF3E4A}" destId="{3DBE6BDB-B246-4A50-B2A1-C87CF35435AE}" srcOrd="0" destOrd="0" presId="urn:microsoft.com/office/officeart/2005/8/layout/hierarchy3"/>
    <dgm:cxn modelId="{BD4BDBF9-2BCB-4E3C-A08F-3A650D7E16ED}" type="presParOf" srcId="{AE3D6DAD-507F-43CD-83AF-74DE91DF3E4A}" destId="{FC6814FD-C3D7-4885-A919-764B5E4BAE50}" srcOrd="1" destOrd="0" presId="urn:microsoft.com/office/officeart/2005/8/layout/hierarchy3"/>
    <dgm:cxn modelId="{C180E18D-5D71-4811-83D9-F1CA19662317}" type="presParOf" srcId="{DB7A8495-8C2A-4CF7-9E4D-FBEEB86D1A43}" destId="{DE366DCA-F157-41A9-900B-33359FE9CE1A}" srcOrd="1" destOrd="0" presId="urn:microsoft.com/office/officeart/2005/8/layout/hierarchy3"/>
    <dgm:cxn modelId="{22C4ECC4-DAC3-4907-971B-9E539ABC0C3B}" type="presParOf" srcId="{DE366DCA-F157-41A9-900B-33359FE9CE1A}" destId="{7BFE9C7E-9280-49F4-A3E5-EF3B34C66BF3}" srcOrd="0" destOrd="0" presId="urn:microsoft.com/office/officeart/2005/8/layout/hierarchy3"/>
    <dgm:cxn modelId="{58ED224E-DC94-444E-8C59-B6B65CD00BB0}" type="presParOf" srcId="{DE366DCA-F157-41A9-900B-33359FE9CE1A}" destId="{4AD4681C-2952-456C-BCC5-EF0CB48537A7}" srcOrd="1" destOrd="0" presId="urn:microsoft.com/office/officeart/2005/8/layout/hierarchy3"/>
    <dgm:cxn modelId="{4D3D144D-7C7B-464F-951E-82FC00267B50}" type="presParOf" srcId="{DE366DCA-F157-41A9-900B-33359FE9CE1A}" destId="{6A790E77-3ED3-40D4-B15A-60CC788FBF2F}" srcOrd="2" destOrd="0" presId="urn:microsoft.com/office/officeart/2005/8/layout/hierarchy3"/>
    <dgm:cxn modelId="{13097C87-5C93-437B-AFA5-80301F593EB1}" type="presParOf" srcId="{DE366DCA-F157-41A9-900B-33359FE9CE1A}" destId="{09FEFE7C-E7A4-445A-BCCE-CD3FE78F4452}" srcOrd="3" destOrd="0" presId="urn:microsoft.com/office/officeart/2005/8/layout/hierarchy3"/>
    <dgm:cxn modelId="{C9650FDD-ABB5-45F5-820E-4CD37502C37F}" type="presParOf" srcId="{DE366DCA-F157-41A9-900B-33359FE9CE1A}" destId="{CFCA18A1-6642-48CB-86D3-26DC5B144B1B}" srcOrd="4" destOrd="0" presId="urn:microsoft.com/office/officeart/2005/8/layout/hierarchy3"/>
    <dgm:cxn modelId="{34BB235B-E03E-4A6C-BCD5-AAA0AEBA8F48}" type="presParOf" srcId="{DE366DCA-F157-41A9-900B-33359FE9CE1A}" destId="{4F1EC059-D499-47AA-BAF4-5B257DFB4064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85ADD6-E580-49D9-B90F-FFACD228D55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22C6D4-123C-4BB7-9A2B-2E8E0AA639BD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Optional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42C577-A83F-418C-B9FC-C17887BC5829}" type="parTrans" cxnId="{63F6A05D-D429-414F-9EFB-0B18192A6FB6}">
      <dgm:prSet/>
      <dgm:spPr/>
      <dgm:t>
        <a:bodyPr/>
        <a:lstStyle/>
        <a:p>
          <a:endParaRPr lang="en-US"/>
        </a:p>
      </dgm:t>
    </dgm:pt>
    <dgm:pt modelId="{AD2EC1A4-08BE-4A1E-86EA-56C7A8F9AD85}" type="sibTrans" cxnId="{63F6A05D-D429-414F-9EFB-0B18192A6FB6}">
      <dgm:prSet/>
      <dgm:spPr/>
      <dgm:t>
        <a:bodyPr/>
        <a:lstStyle/>
        <a:p>
          <a:endParaRPr lang="en-US"/>
        </a:p>
      </dgm:t>
    </dgm:pt>
    <dgm:pt modelId="{CFDF501D-57CE-4C05-B5C7-9C9398D05729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Mech. Engineering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2A08C6F-7EFA-4B55-AFD9-4B8874154F1E}" type="parTrans" cxnId="{04F714B6-6F8E-4134-B283-F92C3A490D85}">
      <dgm:prSet/>
      <dgm:spPr/>
      <dgm:t>
        <a:bodyPr/>
        <a:lstStyle/>
        <a:p>
          <a:endParaRPr lang="en-US"/>
        </a:p>
      </dgm:t>
    </dgm:pt>
    <dgm:pt modelId="{274051DB-D822-4973-AB85-FF0CB2658633}" type="sibTrans" cxnId="{04F714B6-6F8E-4134-B283-F92C3A490D85}">
      <dgm:prSet/>
      <dgm:spPr/>
      <dgm:t>
        <a:bodyPr/>
        <a:lstStyle/>
        <a:p>
          <a:endParaRPr lang="en-US"/>
        </a:p>
      </dgm:t>
    </dgm:pt>
    <dgm:pt modelId="{18DCE4E7-F03F-404F-B1DA-8F2C6D40CA8F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Essay &amp; GS (1-4) papers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1AA78D3-440A-4534-B3FC-5D4A6C4DCB2F}" type="parTrans" cxnId="{43E2EC31-22DA-4D5B-8841-0E8C7C379CF9}">
      <dgm:prSet/>
      <dgm:spPr/>
      <dgm:t>
        <a:bodyPr/>
        <a:lstStyle/>
        <a:p>
          <a:endParaRPr lang="en-US"/>
        </a:p>
      </dgm:t>
    </dgm:pt>
    <dgm:pt modelId="{D12540C5-AD67-46D6-86EE-EE62BEC818CE}" type="sibTrans" cxnId="{43E2EC31-22DA-4D5B-8841-0E8C7C379CF9}">
      <dgm:prSet/>
      <dgm:spPr/>
      <dgm:t>
        <a:bodyPr/>
        <a:lstStyle/>
        <a:p>
          <a:endParaRPr lang="en-US"/>
        </a:p>
      </dgm:t>
    </dgm:pt>
    <dgm:pt modelId="{4F46F0FB-7329-49E6-B4EF-0D747636BDB2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Suppose he decided English medium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8727E23-6441-41BD-B96A-B0FAD9A705AE}" type="parTrans" cxnId="{E0FF4BBB-0E82-4704-AC28-8AB1D3F09272}">
      <dgm:prSet/>
      <dgm:spPr/>
      <dgm:t>
        <a:bodyPr/>
        <a:lstStyle/>
        <a:p>
          <a:endParaRPr lang="en-US"/>
        </a:p>
      </dgm:t>
    </dgm:pt>
    <dgm:pt modelId="{EB2B829B-5918-4062-9FD7-D17A1F57797F}" type="sibTrans" cxnId="{E0FF4BBB-0E82-4704-AC28-8AB1D3F09272}">
      <dgm:prSet/>
      <dgm:spPr/>
      <dgm:t>
        <a:bodyPr/>
        <a:lstStyle/>
        <a:p>
          <a:endParaRPr lang="en-US"/>
        </a:p>
      </dgm:t>
    </dgm:pt>
    <dgm:pt modelId="{979DEFE3-30FA-4081-AFB0-D8AB12CA7067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Will have to write in English only.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48B1457-B61C-4971-93A1-039FF57CD186}" type="parTrans" cxnId="{C89FC431-030D-41AC-A549-FB017CC98DD8}">
      <dgm:prSet/>
      <dgm:spPr/>
      <dgm:t>
        <a:bodyPr/>
        <a:lstStyle/>
        <a:p>
          <a:endParaRPr lang="en-US"/>
        </a:p>
      </dgm:t>
    </dgm:pt>
    <dgm:pt modelId="{494CF30F-91A5-422E-981C-868B996D9159}" type="sibTrans" cxnId="{C89FC431-030D-41AC-A549-FB017CC98DD8}">
      <dgm:prSet/>
      <dgm:spPr/>
      <dgm:t>
        <a:bodyPr/>
        <a:lstStyle/>
        <a:p>
          <a:endParaRPr lang="en-US"/>
        </a:p>
      </dgm:t>
    </dgm:pt>
    <dgm:pt modelId="{D2EAE79F-9D1A-40C0-BE4B-11D12CE07797}" type="pres">
      <dgm:prSet presAssocID="{0E85ADD6-E580-49D9-B90F-FFACD228D550}" presName="theList" presStyleCnt="0">
        <dgm:presLayoutVars>
          <dgm:dir/>
          <dgm:animLvl val="lvl"/>
          <dgm:resizeHandles val="exact"/>
        </dgm:presLayoutVars>
      </dgm:prSet>
      <dgm:spPr/>
    </dgm:pt>
    <dgm:pt modelId="{26F907C6-E404-4CC7-AB37-B8525A5E9843}" type="pres">
      <dgm:prSet presAssocID="{18DCE4E7-F03F-404F-B1DA-8F2C6D40CA8F}" presName="compNode" presStyleCnt="0"/>
      <dgm:spPr/>
    </dgm:pt>
    <dgm:pt modelId="{2468893D-98B3-4E95-A5C3-BD09557C071A}" type="pres">
      <dgm:prSet presAssocID="{18DCE4E7-F03F-404F-B1DA-8F2C6D40CA8F}" presName="aNode" presStyleLbl="bgShp" presStyleIdx="0" presStyleCnt="2"/>
      <dgm:spPr/>
    </dgm:pt>
    <dgm:pt modelId="{61A2D1C5-3854-44DD-97FB-8BE96358E5AE}" type="pres">
      <dgm:prSet presAssocID="{18DCE4E7-F03F-404F-B1DA-8F2C6D40CA8F}" presName="textNode" presStyleLbl="bgShp" presStyleIdx="0" presStyleCnt="2"/>
      <dgm:spPr/>
    </dgm:pt>
    <dgm:pt modelId="{208915C3-1DB2-42C4-955B-8264FE00DCDF}" type="pres">
      <dgm:prSet presAssocID="{18DCE4E7-F03F-404F-B1DA-8F2C6D40CA8F}" presName="compChildNode" presStyleCnt="0"/>
      <dgm:spPr/>
    </dgm:pt>
    <dgm:pt modelId="{B35331AD-4B8B-4A4A-A335-3B3EA43CCC34}" type="pres">
      <dgm:prSet presAssocID="{18DCE4E7-F03F-404F-B1DA-8F2C6D40CA8F}" presName="theInnerList" presStyleCnt="0"/>
      <dgm:spPr/>
    </dgm:pt>
    <dgm:pt modelId="{AF1FE8C2-863F-4CA3-9156-64A11E5318E7}" type="pres">
      <dgm:prSet presAssocID="{4F46F0FB-7329-49E6-B4EF-0D747636BDB2}" presName="childNode" presStyleLbl="node1" presStyleIdx="0" presStyleCnt="3">
        <dgm:presLayoutVars>
          <dgm:bulletEnabled val="1"/>
        </dgm:presLayoutVars>
      </dgm:prSet>
      <dgm:spPr/>
    </dgm:pt>
    <dgm:pt modelId="{7677BEF2-69C6-43B9-B336-3978D6AF683E}" type="pres">
      <dgm:prSet presAssocID="{18DCE4E7-F03F-404F-B1DA-8F2C6D40CA8F}" presName="aSpace" presStyleCnt="0"/>
      <dgm:spPr/>
    </dgm:pt>
    <dgm:pt modelId="{6FDACB9A-0E67-4C96-B9BC-0EFE8E33DEF1}" type="pres">
      <dgm:prSet presAssocID="{7122C6D4-123C-4BB7-9A2B-2E8E0AA639BD}" presName="compNode" presStyleCnt="0"/>
      <dgm:spPr/>
    </dgm:pt>
    <dgm:pt modelId="{262B1F4D-A762-4C06-99F4-0581EFC57ED6}" type="pres">
      <dgm:prSet presAssocID="{7122C6D4-123C-4BB7-9A2B-2E8E0AA639BD}" presName="aNode" presStyleLbl="bgShp" presStyleIdx="1" presStyleCnt="2"/>
      <dgm:spPr/>
    </dgm:pt>
    <dgm:pt modelId="{129AE636-EB0C-428D-9970-9AD144FA6E55}" type="pres">
      <dgm:prSet presAssocID="{7122C6D4-123C-4BB7-9A2B-2E8E0AA639BD}" presName="textNode" presStyleLbl="bgShp" presStyleIdx="1" presStyleCnt="2"/>
      <dgm:spPr/>
    </dgm:pt>
    <dgm:pt modelId="{A7B8F48E-9C50-4DCA-A626-77E138AB6F42}" type="pres">
      <dgm:prSet presAssocID="{7122C6D4-123C-4BB7-9A2B-2E8E0AA639BD}" presName="compChildNode" presStyleCnt="0"/>
      <dgm:spPr/>
    </dgm:pt>
    <dgm:pt modelId="{8C4D8F9D-BBEF-4887-A7BC-CC7E4C858632}" type="pres">
      <dgm:prSet presAssocID="{7122C6D4-123C-4BB7-9A2B-2E8E0AA639BD}" presName="theInnerList" presStyleCnt="0"/>
      <dgm:spPr/>
    </dgm:pt>
    <dgm:pt modelId="{324E10B0-7EFC-419C-8339-8CD8566A4EA1}" type="pres">
      <dgm:prSet presAssocID="{CFDF501D-57CE-4C05-B5C7-9C9398D05729}" presName="childNode" presStyleLbl="node1" presStyleIdx="1" presStyleCnt="3">
        <dgm:presLayoutVars>
          <dgm:bulletEnabled val="1"/>
        </dgm:presLayoutVars>
      </dgm:prSet>
      <dgm:spPr/>
    </dgm:pt>
    <dgm:pt modelId="{165DBD3A-D053-448E-B23D-ADFD6FDE140E}" type="pres">
      <dgm:prSet presAssocID="{CFDF501D-57CE-4C05-B5C7-9C9398D05729}" presName="aSpace2" presStyleCnt="0"/>
      <dgm:spPr/>
    </dgm:pt>
    <dgm:pt modelId="{09B7B1E8-8C91-44CB-AAE9-D368891904DE}" type="pres">
      <dgm:prSet presAssocID="{979DEFE3-30FA-4081-AFB0-D8AB12CA706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3F6A05D-D429-414F-9EFB-0B18192A6FB6}" srcId="{0E85ADD6-E580-49D9-B90F-FFACD228D550}" destId="{7122C6D4-123C-4BB7-9A2B-2E8E0AA639BD}" srcOrd="1" destOrd="0" parTransId="{8942C577-A83F-418C-B9FC-C17887BC5829}" sibTransId="{AD2EC1A4-08BE-4A1E-86EA-56C7A8F9AD85}"/>
    <dgm:cxn modelId="{31C578CF-B3A5-473B-ADC9-6FCEEFC47713}" type="presOf" srcId="{18DCE4E7-F03F-404F-B1DA-8F2C6D40CA8F}" destId="{2468893D-98B3-4E95-A5C3-BD09557C071A}" srcOrd="0" destOrd="0" presId="urn:microsoft.com/office/officeart/2005/8/layout/lProcess2"/>
    <dgm:cxn modelId="{04F714B6-6F8E-4134-B283-F92C3A490D85}" srcId="{7122C6D4-123C-4BB7-9A2B-2E8E0AA639BD}" destId="{CFDF501D-57CE-4C05-B5C7-9C9398D05729}" srcOrd="0" destOrd="0" parTransId="{82A08C6F-7EFA-4B55-AFD9-4B8874154F1E}" sibTransId="{274051DB-D822-4973-AB85-FF0CB2658633}"/>
    <dgm:cxn modelId="{5CB0CA9F-6612-494C-8CFD-219E08E4E674}" type="presOf" srcId="{18DCE4E7-F03F-404F-B1DA-8F2C6D40CA8F}" destId="{61A2D1C5-3854-44DD-97FB-8BE96358E5AE}" srcOrd="1" destOrd="0" presId="urn:microsoft.com/office/officeart/2005/8/layout/lProcess2"/>
    <dgm:cxn modelId="{558E9E99-9E3C-486E-A8AB-961FC5373118}" type="presOf" srcId="{7122C6D4-123C-4BB7-9A2B-2E8E0AA639BD}" destId="{129AE636-EB0C-428D-9970-9AD144FA6E55}" srcOrd="1" destOrd="0" presId="urn:microsoft.com/office/officeart/2005/8/layout/lProcess2"/>
    <dgm:cxn modelId="{C89FC431-030D-41AC-A549-FB017CC98DD8}" srcId="{7122C6D4-123C-4BB7-9A2B-2E8E0AA639BD}" destId="{979DEFE3-30FA-4081-AFB0-D8AB12CA7067}" srcOrd="1" destOrd="0" parTransId="{348B1457-B61C-4971-93A1-039FF57CD186}" sibTransId="{494CF30F-91A5-422E-981C-868B996D9159}"/>
    <dgm:cxn modelId="{9810B0C7-EBAD-415D-ACFE-4538773314EB}" type="presOf" srcId="{7122C6D4-123C-4BB7-9A2B-2E8E0AA639BD}" destId="{262B1F4D-A762-4C06-99F4-0581EFC57ED6}" srcOrd="0" destOrd="0" presId="urn:microsoft.com/office/officeart/2005/8/layout/lProcess2"/>
    <dgm:cxn modelId="{6BA83338-3130-4D27-A0BB-ADF043188360}" type="presOf" srcId="{979DEFE3-30FA-4081-AFB0-D8AB12CA7067}" destId="{09B7B1E8-8C91-44CB-AAE9-D368891904DE}" srcOrd="0" destOrd="0" presId="urn:microsoft.com/office/officeart/2005/8/layout/lProcess2"/>
    <dgm:cxn modelId="{43E2EC31-22DA-4D5B-8841-0E8C7C379CF9}" srcId="{0E85ADD6-E580-49D9-B90F-FFACD228D550}" destId="{18DCE4E7-F03F-404F-B1DA-8F2C6D40CA8F}" srcOrd="0" destOrd="0" parTransId="{B1AA78D3-440A-4534-B3FC-5D4A6C4DCB2F}" sibTransId="{D12540C5-AD67-46D6-86EE-EE62BEC818CE}"/>
    <dgm:cxn modelId="{6F40D843-8BDD-41B4-87B5-B1AFDDF30314}" type="presOf" srcId="{0E85ADD6-E580-49D9-B90F-FFACD228D550}" destId="{D2EAE79F-9D1A-40C0-BE4B-11D12CE07797}" srcOrd="0" destOrd="0" presId="urn:microsoft.com/office/officeart/2005/8/layout/lProcess2"/>
    <dgm:cxn modelId="{4929EFF5-24BC-42DF-AE65-DD032B695155}" type="presOf" srcId="{CFDF501D-57CE-4C05-B5C7-9C9398D05729}" destId="{324E10B0-7EFC-419C-8339-8CD8566A4EA1}" srcOrd="0" destOrd="0" presId="urn:microsoft.com/office/officeart/2005/8/layout/lProcess2"/>
    <dgm:cxn modelId="{6D7C594A-E0D2-4524-8444-75D6139920A6}" type="presOf" srcId="{4F46F0FB-7329-49E6-B4EF-0D747636BDB2}" destId="{AF1FE8C2-863F-4CA3-9156-64A11E5318E7}" srcOrd="0" destOrd="0" presId="urn:microsoft.com/office/officeart/2005/8/layout/lProcess2"/>
    <dgm:cxn modelId="{E0FF4BBB-0E82-4704-AC28-8AB1D3F09272}" srcId="{18DCE4E7-F03F-404F-B1DA-8F2C6D40CA8F}" destId="{4F46F0FB-7329-49E6-B4EF-0D747636BDB2}" srcOrd="0" destOrd="0" parTransId="{28727E23-6441-41BD-B96A-B0FAD9A705AE}" sibTransId="{EB2B829B-5918-4062-9FD7-D17A1F57797F}"/>
    <dgm:cxn modelId="{9B515992-AB4E-4317-9C67-173A66CF7862}" type="presParOf" srcId="{D2EAE79F-9D1A-40C0-BE4B-11D12CE07797}" destId="{26F907C6-E404-4CC7-AB37-B8525A5E9843}" srcOrd="0" destOrd="0" presId="urn:microsoft.com/office/officeart/2005/8/layout/lProcess2"/>
    <dgm:cxn modelId="{CA5B20CA-CED8-485F-AC4C-D88F55EB1CF7}" type="presParOf" srcId="{26F907C6-E404-4CC7-AB37-B8525A5E9843}" destId="{2468893D-98B3-4E95-A5C3-BD09557C071A}" srcOrd="0" destOrd="0" presId="urn:microsoft.com/office/officeart/2005/8/layout/lProcess2"/>
    <dgm:cxn modelId="{965733CF-0121-439B-86CB-ECEA3E5693FB}" type="presParOf" srcId="{26F907C6-E404-4CC7-AB37-B8525A5E9843}" destId="{61A2D1C5-3854-44DD-97FB-8BE96358E5AE}" srcOrd="1" destOrd="0" presId="urn:microsoft.com/office/officeart/2005/8/layout/lProcess2"/>
    <dgm:cxn modelId="{C0381571-F3DF-4636-AC55-75F5AFCE5FEF}" type="presParOf" srcId="{26F907C6-E404-4CC7-AB37-B8525A5E9843}" destId="{208915C3-1DB2-42C4-955B-8264FE00DCDF}" srcOrd="2" destOrd="0" presId="urn:microsoft.com/office/officeart/2005/8/layout/lProcess2"/>
    <dgm:cxn modelId="{3B76556C-EA6E-44A5-9ABA-8D1106F7D688}" type="presParOf" srcId="{208915C3-1DB2-42C4-955B-8264FE00DCDF}" destId="{B35331AD-4B8B-4A4A-A335-3B3EA43CCC34}" srcOrd="0" destOrd="0" presId="urn:microsoft.com/office/officeart/2005/8/layout/lProcess2"/>
    <dgm:cxn modelId="{24F6CD24-67C6-4F33-9CA5-2C954A40D727}" type="presParOf" srcId="{B35331AD-4B8B-4A4A-A335-3B3EA43CCC34}" destId="{AF1FE8C2-863F-4CA3-9156-64A11E5318E7}" srcOrd="0" destOrd="0" presId="urn:microsoft.com/office/officeart/2005/8/layout/lProcess2"/>
    <dgm:cxn modelId="{6276C6F4-62D0-4721-8C6A-1E7B3F9C00B2}" type="presParOf" srcId="{D2EAE79F-9D1A-40C0-BE4B-11D12CE07797}" destId="{7677BEF2-69C6-43B9-B336-3978D6AF683E}" srcOrd="1" destOrd="0" presId="urn:microsoft.com/office/officeart/2005/8/layout/lProcess2"/>
    <dgm:cxn modelId="{B1C4FADA-B8DA-41A2-90CF-FE7B5FFBDB98}" type="presParOf" srcId="{D2EAE79F-9D1A-40C0-BE4B-11D12CE07797}" destId="{6FDACB9A-0E67-4C96-B9BC-0EFE8E33DEF1}" srcOrd="2" destOrd="0" presId="urn:microsoft.com/office/officeart/2005/8/layout/lProcess2"/>
    <dgm:cxn modelId="{FDA534CE-1D54-49AE-9CEA-6598F2EDBBF9}" type="presParOf" srcId="{6FDACB9A-0E67-4C96-B9BC-0EFE8E33DEF1}" destId="{262B1F4D-A762-4C06-99F4-0581EFC57ED6}" srcOrd="0" destOrd="0" presId="urn:microsoft.com/office/officeart/2005/8/layout/lProcess2"/>
    <dgm:cxn modelId="{27483257-C2D6-47DC-82C6-54D2DA0D724E}" type="presParOf" srcId="{6FDACB9A-0E67-4C96-B9BC-0EFE8E33DEF1}" destId="{129AE636-EB0C-428D-9970-9AD144FA6E55}" srcOrd="1" destOrd="0" presId="urn:microsoft.com/office/officeart/2005/8/layout/lProcess2"/>
    <dgm:cxn modelId="{455EF89B-509C-48F2-AAC3-26D55C8C9B69}" type="presParOf" srcId="{6FDACB9A-0E67-4C96-B9BC-0EFE8E33DEF1}" destId="{A7B8F48E-9C50-4DCA-A626-77E138AB6F42}" srcOrd="2" destOrd="0" presId="urn:microsoft.com/office/officeart/2005/8/layout/lProcess2"/>
    <dgm:cxn modelId="{4C4F4966-68EF-4D1B-8C73-4AE5B9B44243}" type="presParOf" srcId="{A7B8F48E-9C50-4DCA-A626-77E138AB6F42}" destId="{8C4D8F9D-BBEF-4887-A7BC-CC7E4C858632}" srcOrd="0" destOrd="0" presId="urn:microsoft.com/office/officeart/2005/8/layout/lProcess2"/>
    <dgm:cxn modelId="{17EDC17E-9520-43CE-A261-0700DB758395}" type="presParOf" srcId="{8C4D8F9D-BBEF-4887-A7BC-CC7E4C858632}" destId="{324E10B0-7EFC-419C-8339-8CD8566A4EA1}" srcOrd="0" destOrd="0" presId="urn:microsoft.com/office/officeart/2005/8/layout/lProcess2"/>
    <dgm:cxn modelId="{154EC30A-D056-47FB-87C6-9088C5EA6676}" type="presParOf" srcId="{8C4D8F9D-BBEF-4887-A7BC-CC7E4C858632}" destId="{165DBD3A-D053-448E-B23D-ADFD6FDE140E}" srcOrd="1" destOrd="0" presId="urn:microsoft.com/office/officeart/2005/8/layout/lProcess2"/>
    <dgm:cxn modelId="{6DFF49CD-E973-404D-9110-C8A450304110}" type="presParOf" srcId="{8C4D8F9D-BBEF-4887-A7BC-CC7E4C858632}" destId="{09B7B1E8-8C91-44CB-AAE9-D368891904D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85ADD6-E580-49D9-B90F-FFACD228D550}" type="doc">
      <dgm:prSet loTypeId="urn:microsoft.com/office/officeart/2005/8/layout/lProcess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122C6D4-123C-4BB7-9A2B-2E8E0AA639BD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Optional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42C577-A83F-418C-B9FC-C17887BC5829}" type="parTrans" cxnId="{63F6A05D-D429-414F-9EFB-0B18192A6F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D2EC1A4-08BE-4A1E-86EA-56C7A8F9AD85}" type="sibTrans" cxnId="{63F6A05D-D429-414F-9EFB-0B18192A6F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DF501D-57CE-4C05-B5C7-9C9398D05729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Gujarati literature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2A08C6F-7EFA-4B55-AFD9-4B8874154F1E}" type="parTrans" cxnId="{04F714B6-6F8E-4134-B283-F92C3A490D8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74051DB-D822-4973-AB85-FF0CB2658633}" type="sibTrans" cxnId="{04F714B6-6F8E-4134-B283-F92C3A490D8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DCE4E7-F03F-404F-B1DA-8F2C6D40CA8F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Essay &amp; GS (1-4) papers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1AA78D3-440A-4534-B3FC-5D4A6C4DCB2F}" type="parTrans" cxnId="{43E2EC31-22DA-4D5B-8841-0E8C7C379CF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12540C5-AD67-46D6-86EE-EE62BEC818CE}" type="sibTrans" cxnId="{43E2EC31-22DA-4D5B-8841-0E8C7C379CF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46F0FB-7329-49E6-B4EF-0D747636BDB2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Suppose he decided English medium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8727E23-6441-41BD-B96A-B0FAD9A705AE}" type="parTrans" cxnId="{E0FF4BBB-0E82-4704-AC28-8AB1D3F0927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B2B829B-5918-4062-9FD7-D17A1F57797F}" type="sibTrans" cxnId="{E0FF4BBB-0E82-4704-AC28-8AB1D3F0927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79DEFE3-30FA-4081-AFB0-D8AB12CA7067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Will have to write in this in Gujarati script only.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48B1457-B61C-4971-93A1-039FF57CD186}" type="parTrans" cxnId="{C89FC431-030D-41AC-A549-FB017CC98DD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94CF30F-91A5-422E-981C-868B996D9159}" type="sibTrans" cxnId="{C89FC431-030D-41AC-A549-FB017CC98DD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2EAE79F-9D1A-40C0-BE4B-11D12CE07797}" type="pres">
      <dgm:prSet presAssocID="{0E85ADD6-E580-49D9-B90F-FFACD228D550}" presName="theList" presStyleCnt="0">
        <dgm:presLayoutVars>
          <dgm:dir/>
          <dgm:animLvl val="lvl"/>
          <dgm:resizeHandles val="exact"/>
        </dgm:presLayoutVars>
      </dgm:prSet>
      <dgm:spPr/>
    </dgm:pt>
    <dgm:pt modelId="{26F907C6-E404-4CC7-AB37-B8525A5E9843}" type="pres">
      <dgm:prSet presAssocID="{18DCE4E7-F03F-404F-B1DA-8F2C6D40CA8F}" presName="compNode" presStyleCnt="0"/>
      <dgm:spPr/>
    </dgm:pt>
    <dgm:pt modelId="{2468893D-98B3-4E95-A5C3-BD09557C071A}" type="pres">
      <dgm:prSet presAssocID="{18DCE4E7-F03F-404F-B1DA-8F2C6D40CA8F}" presName="aNode" presStyleLbl="bgShp" presStyleIdx="0" presStyleCnt="2"/>
      <dgm:spPr/>
    </dgm:pt>
    <dgm:pt modelId="{61A2D1C5-3854-44DD-97FB-8BE96358E5AE}" type="pres">
      <dgm:prSet presAssocID="{18DCE4E7-F03F-404F-B1DA-8F2C6D40CA8F}" presName="textNode" presStyleLbl="bgShp" presStyleIdx="0" presStyleCnt="2"/>
      <dgm:spPr/>
    </dgm:pt>
    <dgm:pt modelId="{208915C3-1DB2-42C4-955B-8264FE00DCDF}" type="pres">
      <dgm:prSet presAssocID="{18DCE4E7-F03F-404F-B1DA-8F2C6D40CA8F}" presName="compChildNode" presStyleCnt="0"/>
      <dgm:spPr/>
    </dgm:pt>
    <dgm:pt modelId="{B35331AD-4B8B-4A4A-A335-3B3EA43CCC34}" type="pres">
      <dgm:prSet presAssocID="{18DCE4E7-F03F-404F-B1DA-8F2C6D40CA8F}" presName="theInnerList" presStyleCnt="0"/>
      <dgm:spPr/>
    </dgm:pt>
    <dgm:pt modelId="{AF1FE8C2-863F-4CA3-9156-64A11E5318E7}" type="pres">
      <dgm:prSet presAssocID="{4F46F0FB-7329-49E6-B4EF-0D747636BDB2}" presName="childNode" presStyleLbl="node1" presStyleIdx="0" presStyleCnt="3">
        <dgm:presLayoutVars>
          <dgm:bulletEnabled val="1"/>
        </dgm:presLayoutVars>
      </dgm:prSet>
      <dgm:spPr/>
    </dgm:pt>
    <dgm:pt modelId="{7677BEF2-69C6-43B9-B336-3978D6AF683E}" type="pres">
      <dgm:prSet presAssocID="{18DCE4E7-F03F-404F-B1DA-8F2C6D40CA8F}" presName="aSpace" presStyleCnt="0"/>
      <dgm:spPr/>
    </dgm:pt>
    <dgm:pt modelId="{6FDACB9A-0E67-4C96-B9BC-0EFE8E33DEF1}" type="pres">
      <dgm:prSet presAssocID="{7122C6D4-123C-4BB7-9A2B-2E8E0AA639BD}" presName="compNode" presStyleCnt="0"/>
      <dgm:spPr/>
    </dgm:pt>
    <dgm:pt modelId="{262B1F4D-A762-4C06-99F4-0581EFC57ED6}" type="pres">
      <dgm:prSet presAssocID="{7122C6D4-123C-4BB7-9A2B-2E8E0AA639BD}" presName="aNode" presStyleLbl="bgShp" presStyleIdx="1" presStyleCnt="2"/>
      <dgm:spPr/>
    </dgm:pt>
    <dgm:pt modelId="{129AE636-EB0C-428D-9970-9AD144FA6E55}" type="pres">
      <dgm:prSet presAssocID="{7122C6D4-123C-4BB7-9A2B-2E8E0AA639BD}" presName="textNode" presStyleLbl="bgShp" presStyleIdx="1" presStyleCnt="2"/>
      <dgm:spPr/>
    </dgm:pt>
    <dgm:pt modelId="{A7B8F48E-9C50-4DCA-A626-77E138AB6F42}" type="pres">
      <dgm:prSet presAssocID="{7122C6D4-123C-4BB7-9A2B-2E8E0AA639BD}" presName="compChildNode" presStyleCnt="0"/>
      <dgm:spPr/>
    </dgm:pt>
    <dgm:pt modelId="{8C4D8F9D-BBEF-4887-A7BC-CC7E4C858632}" type="pres">
      <dgm:prSet presAssocID="{7122C6D4-123C-4BB7-9A2B-2E8E0AA639BD}" presName="theInnerList" presStyleCnt="0"/>
      <dgm:spPr/>
    </dgm:pt>
    <dgm:pt modelId="{324E10B0-7EFC-419C-8339-8CD8566A4EA1}" type="pres">
      <dgm:prSet presAssocID="{CFDF501D-57CE-4C05-B5C7-9C9398D05729}" presName="childNode" presStyleLbl="node1" presStyleIdx="1" presStyleCnt="3">
        <dgm:presLayoutVars>
          <dgm:bulletEnabled val="1"/>
        </dgm:presLayoutVars>
      </dgm:prSet>
      <dgm:spPr/>
    </dgm:pt>
    <dgm:pt modelId="{165DBD3A-D053-448E-B23D-ADFD6FDE140E}" type="pres">
      <dgm:prSet presAssocID="{CFDF501D-57CE-4C05-B5C7-9C9398D05729}" presName="aSpace2" presStyleCnt="0"/>
      <dgm:spPr/>
    </dgm:pt>
    <dgm:pt modelId="{09B7B1E8-8C91-44CB-AAE9-D368891904DE}" type="pres">
      <dgm:prSet presAssocID="{979DEFE3-30FA-4081-AFB0-D8AB12CA7067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7D513287-6D95-4F00-B358-AFBEA9A17662}" type="presOf" srcId="{18DCE4E7-F03F-404F-B1DA-8F2C6D40CA8F}" destId="{61A2D1C5-3854-44DD-97FB-8BE96358E5AE}" srcOrd="1" destOrd="0" presId="urn:microsoft.com/office/officeart/2005/8/layout/lProcess2"/>
    <dgm:cxn modelId="{63F6A05D-D429-414F-9EFB-0B18192A6FB6}" srcId="{0E85ADD6-E580-49D9-B90F-FFACD228D550}" destId="{7122C6D4-123C-4BB7-9A2B-2E8E0AA639BD}" srcOrd="1" destOrd="0" parTransId="{8942C577-A83F-418C-B9FC-C17887BC5829}" sibTransId="{AD2EC1A4-08BE-4A1E-86EA-56C7A8F9AD85}"/>
    <dgm:cxn modelId="{8DEFBE30-C393-4E6D-8292-D671DC681443}" type="presOf" srcId="{4F46F0FB-7329-49E6-B4EF-0D747636BDB2}" destId="{AF1FE8C2-863F-4CA3-9156-64A11E5318E7}" srcOrd="0" destOrd="0" presId="urn:microsoft.com/office/officeart/2005/8/layout/lProcess2"/>
    <dgm:cxn modelId="{45C4AFB0-6260-4F27-B4BA-BC39B4FDEFA7}" type="presOf" srcId="{0E85ADD6-E580-49D9-B90F-FFACD228D550}" destId="{D2EAE79F-9D1A-40C0-BE4B-11D12CE07797}" srcOrd="0" destOrd="0" presId="urn:microsoft.com/office/officeart/2005/8/layout/lProcess2"/>
    <dgm:cxn modelId="{60051825-89D9-4784-AD12-744119B81137}" type="presOf" srcId="{979DEFE3-30FA-4081-AFB0-D8AB12CA7067}" destId="{09B7B1E8-8C91-44CB-AAE9-D368891904DE}" srcOrd="0" destOrd="0" presId="urn:microsoft.com/office/officeart/2005/8/layout/lProcess2"/>
    <dgm:cxn modelId="{04F714B6-6F8E-4134-B283-F92C3A490D85}" srcId="{7122C6D4-123C-4BB7-9A2B-2E8E0AA639BD}" destId="{CFDF501D-57CE-4C05-B5C7-9C9398D05729}" srcOrd="0" destOrd="0" parTransId="{82A08C6F-7EFA-4B55-AFD9-4B8874154F1E}" sibTransId="{274051DB-D822-4973-AB85-FF0CB2658633}"/>
    <dgm:cxn modelId="{48A22E2D-1163-4D2C-A3BA-66C6FB8B3376}" type="presOf" srcId="{7122C6D4-123C-4BB7-9A2B-2E8E0AA639BD}" destId="{262B1F4D-A762-4C06-99F4-0581EFC57ED6}" srcOrd="0" destOrd="0" presId="urn:microsoft.com/office/officeart/2005/8/layout/lProcess2"/>
    <dgm:cxn modelId="{A4BC1D55-762A-4FE4-80DB-98254E3F5977}" type="presOf" srcId="{CFDF501D-57CE-4C05-B5C7-9C9398D05729}" destId="{324E10B0-7EFC-419C-8339-8CD8566A4EA1}" srcOrd="0" destOrd="0" presId="urn:microsoft.com/office/officeart/2005/8/layout/lProcess2"/>
    <dgm:cxn modelId="{C89FC431-030D-41AC-A549-FB017CC98DD8}" srcId="{7122C6D4-123C-4BB7-9A2B-2E8E0AA639BD}" destId="{979DEFE3-30FA-4081-AFB0-D8AB12CA7067}" srcOrd="1" destOrd="0" parTransId="{348B1457-B61C-4971-93A1-039FF57CD186}" sibTransId="{494CF30F-91A5-422E-981C-868B996D9159}"/>
    <dgm:cxn modelId="{43E2EC31-22DA-4D5B-8841-0E8C7C379CF9}" srcId="{0E85ADD6-E580-49D9-B90F-FFACD228D550}" destId="{18DCE4E7-F03F-404F-B1DA-8F2C6D40CA8F}" srcOrd="0" destOrd="0" parTransId="{B1AA78D3-440A-4534-B3FC-5D4A6C4DCB2F}" sibTransId="{D12540C5-AD67-46D6-86EE-EE62BEC818CE}"/>
    <dgm:cxn modelId="{5C48C30B-449E-493F-8261-6A4A974FBC72}" type="presOf" srcId="{7122C6D4-123C-4BB7-9A2B-2E8E0AA639BD}" destId="{129AE636-EB0C-428D-9970-9AD144FA6E55}" srcOrd="1" destOrd="0" presId="urn:microsoft.com/office/officeart/2005/8/layout/lProcess2"/>
    <dgm:cxn modelId="{E0FF4BBB-0E82-4704-AC28-8AB1D3F09272}" srcId="{18DCE4E7-F03F-404F-B1DA-8F2C6D40CA8F}" destId="{4F46F0FB-7329-49E6-B4EF-0D747636BDB2}" srcOrd="0" destOrd="0" parTransId="{28727E23-6441-41BD-B96A-B0FAD9A705AE}" sibTransId="{EB2B829B-5918-4062-9FD7-D17A1F57797F}"/>
    <dgm:cxn modelId="{581015CD-A2CD-4012-B139-BCC1ED53C5C2}" type="presOf" srcId="{18DCE4E7-F03F-404F-B1DA-8F2C6D40CA8F}" destId="{2468893D-98B3-4E95-A5C3-BD09557C071A}" srcOrd="0" destOrd="0" presId="urn:microsoft.com/office/officeart/2005/8/layout/lProcess2"/>
    <dgm:cxn modelId="{512435B0-B180-48A6-9C6B-1BD0B014D128}" type="presParOf" srcId="{D2EAE79F-9D1A-40C0-BE4B-11D12CE07797}" destId="{26F907C6-E404-4CC7-AB37-B8525A5E9843}" srcOrd="0" destOrd="0" presId="urn:microsoft.com/office/officeart/2005/8/layout/lProcess2"/>
    <dgm:cxn modelId="{8D6EEDED-6AC2-4A15-A340-EE5BA64C4E55}" type="presParOf" srcId="{26F907C6-E404-4CC7-AB37-B8525A5E9843}" destId="{2468893D-98B3-4E95-A5C3-BD09557C071A}" srcOrd="0" destOrd="0" presId="urn:microsoft.com/office/officeart/2005/8/layout/lProcess2"/>
    <dgm:cxn modelId="{9363A61F-DC60-4BA5-9877-F9D9E55DC104}" type="presParOf" srcId="{26F907C6-E404-4CC7-AB37-B8525A5E9843}" destId="{61A2D1C5-3854-44DD-97FB-8BE96358E5AE}" srcOrd="1" destOrd="0" presId="urn:microsoft.com/office/officeart/2005/8/layout/lProcess2"/>
    <dgm:cxn modelId="{8ACC68B6-7CC5-420A-BD83-85242BDB4AD0}" type="presParOf" srcId="{26F907C6-E404-4CC7-AB37-B8525A5E9843}" destId="{208915C3-1DB2-42C4-955B-8264FE00DCDF}" srcOrd="2" destOrd="0" presId="urn:microsoft.com/office/officeart/2005/8/layout/lProcess2"/>
    <dgm:cxn modelId="{EFFEB4D2-373D-4F7F-AC4F-D0C22CBD2774}" type="presParOf" srcId="{208915C3-1DB2-42C4-955B-8264FE00DCDF}" destId="{B35331AD-4B8B-4A4A-A335-3B3EA43CCC34}" srcOrd="0" destOrd="0" presId="urn:microsoft.com/office/officeart/2005/8/layout/lProcess2"/>
    <dgm:cxn modelId="{49353C4E-ED34-49D8-B8AC-E4DDCD79861B}" type="presParOf" srcId="{B35331AD-4B8B-4A4A-A335-3B3EA43CCC34}" destId="{AF1FE8C2-863F-4CA3-9156-64A11E5318E7}" srcOrd="0" destOrd="0" presId="urn:microsoft.com/office/officeart/2005/8/layout/lProcess2"/>
    <dgm:cxn modelId="{90227A1F-F3D4-4526-ACE6-2F4837657AC0}" type="presParOf" srcId="{D2EAE79F-9D1A-40C0-BE4B-11D12CE07797}" destId="{7677BEF2-69C6-43B9-B336-3978D6AF683E}" srcOrd="1" destOrd="0" presId="urn:microsoft.com/office/officeart/2005/8/layout/lProcess2"/>
    <dgm:cxn modelId="{60DBD911-926B-4251-87E8-EC466649E0F1}" type="presParOf" srcId="{D2EAE79F-9D1A-40C0-BE4B-11D12CE07797}" destId="{6FDACB9A-0E67-4C96-B9BC-0EFE8E33DEF1}" srcOrd="2" destOrd="0" presId="urn:microsoft.com/office/officeart/2005/8/layout/lProcess2"/>
    <dgm:cxn modelId="{B50527D3-5593-42F0-90D4-C985A61EE9BF}" type="presParOf" srcId="{6FDACB9A-0E67-4C96-B9BC-0EFE8E33DEF1}" destId="{262B1F4D-A762-4C06-99F4-0581EFC57ED6}" srcOrd="0" destOrd="0" presId="urn:microsoft.com/office/officeart/2005/8/layout/lProcess2"/>
    <dgm:cxn modelId="{A4F97C3C-AA81-4591-AD33-25FA478F7582}" type="presParOf" srcId="{6FDACB9A-0E67-4C96-B9BC-0EFE8E33DEF1}" destId="{129AE636-EB0C-428D-9970-9AD144FA6E55}" srcOrd="1" destOrd="0" presId="urn:microsoft.com/office/officeart/2005/8/layout/lProcess2"/>
    <dgm:cxn modelId="{5728E4FA-0FBB-4D2C-B74C-AAA663BA81ED}" type="presParOf" srcId="{6FDACB9A-0E67-4C96-B9BC-0EFE8E33DEF1}" destId="{A7B8F48E-9C50-4DCA-A626-77E138AB6F42}" srcOrd="2" destOrd="0" presId="urn:microsoft.com/office/officeart/2005/8/layout/lProcess2"/>
    <dgm:cxn modelId="{A6F1E461-6577-4411-A39E-DA1EF5D56A62}" type="presParOf" srcId="{A7B8F48E-9C50-4DCA-A626-77E138AB6F42}" destId="{8C4D8F9D-BBEF-4887-A7BC-CC7E4C858632}" srcOrd="0" destOrd="0" presId="urn:microsoft.com/office/officeart/2005/8/layout/lProcess2"/>
    <dgm:cxn modelId="{23C877CE-308D-47C2-B2EB-336AB18AE93C}" type="presParOf" srcId="{8C4D8F9D-BBEF-4887-A7BC-CC7E4C858632}" destId="{324E10B0-7EFC-419C-8339-8CD8566A4EA1}" srcOrd="0" destOrd="0" presId="urn:microsoft.com/office/officeart/2005/8/layout/lProcess2"/>
    <dgm:cxn modelId="{E8F30FA3-D792-4680-B072-1F65E872B9E7}" type="presParOf" srcId="{8C4D8F9D-BBEF-4887-A7BC-CC7E4C858632}" destId="{165DBD3A-D053-448E-B23D-ADFD6FDE140E}" srcOrd="1" destOrd="0" presId="urn:microsoft.com/office/officeart/2005/8/layout/lProcess2"/>
    <dgm:cxn modelId="{055555FE-45AF-4F0D-A2CF-D732CBA7087C}" type="presParOf" srcId="{8C4D8F9D-BBEF-4887-A7BC-CC7E4C858632}" destId="{09B7B1E8-8C91-44CB-AAE9-D368891904D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85ADD6-E580-49D9-B90F-FFACD228D550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8DCE4E7-F03F-404F-B1DA-8F2C6D40CA8F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Mains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1AA78D3-440A-4534-B3FC-5D4A6C4DCB2F}" type="parTrans" cxnId="{43E2EC31-22DA-4D5B-8841-0E8C7C379CF9}">
      <dgm:prSet/>
      <dgm:spPr/>
      <dgm:t>
        <a:bodyPr/>
        <a:lstStyle/>
        <a:p>
          <a:endParaRPr lang="en-US"/>
        </a:p>
      </dgm:t>
    </dgm:pt>
    <dgm:pt modelId="{D12540C5-AD67-46D6-86EE-EE62BEC818CE}" type="sibTrans" cxnId="{43E2EC31-22DA-4D5B-8841-0E8C7C379CF9}">
      <dgm:prSet/>
      <dgm:spPr/>
      <dgm:t>
        <a:bodyPr/>
        <a:lstStyle/>
        <a:p>
          <a:endParaRPr lang="en-US"/>
        </a:p>
      </dgm:t>
    </dgm:pt>
    <dgm:pt modelId="{7637DBDA-F832-4AC9-877D-5081719345B8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Interview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CD9B6A6-F4FD-4AC9-A1EB-96CDB024CBEB}" type="parTrans" cxnId="{1C65526B-19A6-49DE-A380-8CAF0437B26E}">
      <dgm:prSet/>
      <dgm:spPr/>
      <dgm:t>
        <a:bodyPr/>
        <a:lstStyle/>
        <a:p>
          <a:endParaRPr lang="en-US"/>
        </a:p>
      </dgm:t>
    </dgm:pt>
    <dgm:pt modelId="{5F86F395-2C1D-425E-9912-A7E9B68253BE}" type="sibTrans" cxnId="{1C65526B-19A6-49DE-A380-8CAF0437B26E}">
      <dgm:prSet/>
      <dgm:spPr/>
      <dgm:t>
        <a:bodyPr/>
        <a:lstStyle/>
        <a:p>
          <a:endParaRPr lang="en-US"/>
        </a:p>
      </dgm:t>
    </dgm:pt>
    <dgm:pt modelId="{E9AAA82F-A43F-4F43-83C7-44D2B6B234BE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Suppose he wrote in English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0F895AD-1CB4-42A0-8890-F6E223102568}" type="parTrans" cxnId="{3A2F9AC0-EC4A-477C-8EA1-F3EAA4CB906B}">
      <dgm:prSet/>
      <dgm:spPr/>
      <dgm:t>
        <a:bodyPr/>
        <a:lstStyle/>
        <a:p>
          <a:endParaRPr lang="en-US"/>
        </a:p>
      </dgm:t>
    </dgm:pt>
    <dgm:pt modelId="{1FBB1160-B4B3-4873-B030-B8879E3C03C3}" type="sibTrans" cxnId="{3A2F9AC0-EC4A-477C-8EA1-F3EAA4CB906B}">
      <dgm:prSet/>
      <dgm:spPr/>
      <dgm:t>
        <a:bodyPr/>
        <a:lstStyle/>
        <a:p>
          <a:endParaRPr lang="en-US"/>
        </a:p>
      </dgm:t>
    </dgm:pt>
    <dgm:pt modelId="{E25C498C-9A10-4679-9278-EE8B2378CE6D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He can give interview in English, Hindi, Guj. Depending on his choice, but has to declare in DAF (Mains-application form)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18252E-123E-469A-A399-42FA4F611379}" type="parTrans" cxnId="{4F83A33A-2400-4A56-87AD-05AC4E0A131A}">
      <dgm:prSet/>
      <dgm:spPr/>
      <dgm:t>
        <a:bodyPr/>
        <a:lstStyle/>
        <a:p>
          <a:endParaRPr lang="en-US"/>
        </a:p>
      </dgm:t>
    </dgm:pt>
    <dgm:pt modelId="{349DFDBC-C3A4-4C1E-B431-DC93E79B6383}" type="sibTrans" cxnId="{4F83A33A-2400-4A56-87AD-05AC4E0A131A}">
      <dgm:prSet/>
      <dgm:spPr/>
      <dgm:t>
        <a:bodyPr/>
        <a:lstStyle/>
        <a:p>
          <a:endParaRPr lang="en-US"/>
        </a:p>
      </dgm:t>
    </dgm:pt>
    <dgm:pt modelId="{D2EAE79F-9D1A-40C0-BE4B-11D12CE07797}" type="pres">
      <dgm:prSet presAssocID="{0E85ADD6-E580-49D9-B90F-FFACD228D550}" presName="theList" presStyleCnt="0">
        <dgm:presLayoutVars>
          <dgm:dir/>
          <dgm:animLvl val="lvl"/>
          <dgm:resizeHandles val="exact"/>
        </dgm:presLayoutVars>
      </dgm:prSet>
      <dgm:spPr/>
    </dgm:pt>
    <dgm:pt modelId="{26F907C6-E404-4CC7-AB37-B8525A5E9843}" type="pres">
      <dgm:prSet presAssocID="{18DCE4E7-F03F-404F-B1DA-8F2C6D40CA8F}" presName="compNode" presStyleCnt="0"/>
      <dgm:spPr/>
    </dgm:pt>
    <dgm:pt modelId="{2468893D-98B3-4E95-A5C3-BD09557C071A}" type="pres">
      <dgm:prSet presAssocID="{18DCE4E7-F03F-404F-B1DA-8F2C6D40CA8F}" presName="aNode" presStyleLbl="bgShp" presStyleIdx="0" presStyleCnt="2"/>
      <dgm:spPr/>
    </dgm:pt>
    <dgm:pt modelId="{61A2D1C5-3854-44DD-97FB-8BE96358E5AE}" type="pres">
      <dgm:prSet presAssocID="{18DCE4E7-F03F-404F-B1DA-8F2C6D40CA8F}" presName="textNode" presStyleLbl="bgShp" presStyleIdx="0" presStyleCnt="2"/>
      <dgm:spPr/>
    </dgm:pt>
    <dgm:pt modelId="{208915C3-1DB2-42C4-955B-8264FE00DCDF}" type="pres">
      <dgm:prSet presAssocID="{18DCE4E7-F03F-404F-B1DA-8F2C6D40CA8F}" presName="compChildNode" presStyleCnt="0"/>
      <dgm:spPr/>
    </dgm:pt>
    <dgm:pt modelId="{B35331AD-4B8B-4A4A-A335-3B3EA43CCC34}" type="pres">
      <dgm:prSet presAssocID="{18DCE4E7-F03F-404F-B1DA-8F2C6D40CA8F}" presName="theInnerList" presStyleCnt="0"/>
      <dgm:spPr/>
    </dgm:pt>
    <dgm:pt modelId="{99E1EE40-B1B4-4997-913D-C9B0B5B3ABEC}" type="pres">
      <dgm:prSet presAssocID="{E9AAA82F-A43F-4F43-83C7-44D2B6B234BE}" presName="childNode" presStyleLbl="node1" presStyleIdx="0" presStyleCnt="2">
        <dgm:presLayoutVars>
          <dgm:bulletEnabled val="1"/>
        </dgm:presLayoutVars>
      </dgm:prSet>
      <dgm:spPr/>
    </dgm:pt>
    <dgm:pt modelId="{7677BEF2-69C6-43B9-B336-3978D6AF683E}" type="pres">
      <dgm:prSet presAssocID="{18DCE4E7-F03F-404F-B1DA-8F2C6D40CA8F}" presName="aSpace" presStyleCnt="0"/>
      <dgm:spPr/>
    </dgm:pt>
    <dgm:pt modelId="{A2FAB3AD-195C-48EB-95EA-7C3393DB3DC1}" type="pres">
      <dgm:prSet presAssocID="{7637DBDA-F832-4AC9-877D-5081719345B8}" presName="compNode" presStyleCnt="0"/>
      <dgm:spPr/>
    </dgm:pt>
    <dgm:pt modelId="{654D20D3-80B8-474F-8EC6-3B50F933797C}" type="pres">
      <dgm:prSet presAssocID="{7637DBDA-F832-4AC9-877D-5081719345B8}" presName="aNode" presStyleLbl="bgShp" presStyleIdx="1" presStyleCnt="2"/>
      <dgm:spPr/>
    </dgm:pt>
    <dgm:pt modelId="{0BD0C393-7499-447F-AD9E-6278A3EF3575}" type="pres">
      <dgm:prSet presAssocID="{7637DBDA-F832-4AC9-877D-5081719345B8}" presName="textNode" presStyleLbl="bgShp" presStyleIdx="1" presStyleCnt="2"/>
      <dgm:spPr/>
    </dgm:pt>
    <dgm:pt modelId="{D5AA2F39-229B-47EE-B75C-55E478097F55}" type="pres">
      <dgm:prSet presAssocID="{7637DBDA-F832-4AC9-877D-5081719345B8}" presName="compChildNode" presStyleCnt="0"/>
      <dgm:spPr/>
    </dgm:pt>
    <dgm:pt modelId="{2E51E0F4-8F74-4740-9FE5-AD15213FCF6E}" type="pres">
      <dgm:prSet presAssocID="{7637DBDA-F832-4AC9-877D-5081719345B8}" presName="theInnerList" presStyleCnt="0"/>
      <dgm:spPr/>
    </dgm:pt>
    <dgm:pt modelId="{B1ED5587-D436-4270-A5EF-1DFBDEDA8E49}" type="pres">
      <dgm:prSet presAssocID="{E25C498C-9A10-4679-9278-EE8B2378CE6D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3E9AFFB1-08CF-4909-A2BA-F1CF30887A9B}" type="presOf" srcId="{E9AAA82F-A43F-4F43-83C7-44D2B6B234BE}" destId="{99E1EE40-B1B4-4997-913D-C9B0B5B3ABEC}" srcOrd="0" destOrd="0" presId="urn:microsoft.com/office/officeart/2005/8/layout/lProcess2"/>
    <dgm:cxn modelId="{B9BB04B8-6E37-43E2-B7A3-8F2DA0EE839D}" type="presOf" srcId="{18DCE4E7-F03F-404F-B1DA-8F2C6D40CA8F}" destId="{2468893D-98B3-4E95-A5C3-BD09557C071A}" srcOrd="0" destOrd="0" presId="urn:microsoft.com/office/officeart/2005/8/layout/lProcess2"/>
    <dgm:cxn modelId="{5AB9419C-10F5-4967-875F-46B186710B72}" type="presOf" srcId="{7637DBDA-F832-4AC9-877D-5081719345B8}" destId="{0BD0C393-7499-447F-AD9E-6278A3EF3575}" srcOrd="1" destOrd="0" presId="urn:microsoft.com/office/officeart/2005/8/layout/lProcess2"/>
    <dgm:cxn modelId="{F9EB1DD4-2A82-4F63-A532-8FD7610CB143}" type="presOf" srcId="{E25C498C-9A10-4679-9278-EE8B2378CE6D}" destId="{B1ED5587-D436-4270-A5EF-1DFBDEDA8E49}" srcOrd="0" destOrd="0" presId="urn:microsoft.com/office/officeart/2005/8/layout/lProcess2"/>
    <dgm:cxn modelId="{FEF66C6E-6426-4A7B-BD4A-2220BCDF96E6}" type="presOf" srcId="{0E85ADD6-E580-49D9-B90F-FFACD228D550}" destId="{D2EAE79F-9D1A-40C0-BE4B-11D12CE07797}" srcOrd="0" destOrd="0" presId="urn:microsoft.com/office/officeart/2005/8/layout/lProcess2"/>
    <dgm:cxn modelId="{4F83A33A-2400-4A56-87AD-05AC4E0A131A}" srcId="{7637DBDA-F832-4AC9-877D-5081719345B8}" destId="{E25C498C-9A10-4679-9278-EE8B2378CE6D}" srcOrd="0" destOrd="0" parTransId="{8918252E-123E-469A-A399-42FA4F611379}" sibTransId="{349DFDBC-C3A4-4C1E-B431-DC93E79B6383}"/>
    <dgm:cxn modelId="{2DC9A09A-73CA-48F5-8AA6-698F6D0746E9}" type="presOf" srcId="{18DCE4E7-F03F-404F-B1DA-8F2C6D40CA8F}" destId="{61A2D1C5-3854-44DD-97FB-8BE96358E5AE}" srcOrd="1" destOrd="0" presId="urn:microsoft.com/office/officeart/2005/8/layout/lProcess2"/>
    <dgm:cxn modelId="{6CCB618B-A09D-4CEB-BD0A-B63160CF0598}" type="presOf" srcId="{7637DBDA-F832-4AC9-877D-5081719345B8}" destId="{654D20D3-80B8-474F-8EC6-3B50F933797C}" srcOrd="0" destOrd="0" presId="urn:microsoft.com/office/officeart/2005/8/layout/lProcess2"/>
    <dgm:cxn modelId="{43E2EC31-22DA-4D5B-8841-0E8C7C379CF9}" srcId="{0E85ADD6-E580-49D9-B90F-FFACD228D550}" destId="{18DCE4E7-F03F-404F-B1DA-8F2C6D40CA8F}" srcOrd="0" destOrd="0" parTransId="{B1AA78D3-440A-4534-B3FC-5D4A6C4DCB2F}" sibTransId="{D12540C5-AD67-46D6-86EE-EE62BEC818CE}"/>
    <dgm:cxn modelId="{1C65526B-19A6-49DE-A380-8CAF0437B26E}" srcId="{0E85ADD6-E580-49D9-B90F-FFACD228D550}" destId="{7637DBDA-F832-4AC9-877D-5081719345B8}" srcOrd="1" destOrd="0" parTransId="{9CD9B6A6-F4FD-4AC9-A1EB-96CDB024CBEB}" sibTransId="{5F86F395-2C1D-425E-9912-A7E9B68253BE}"/>
    <dgm:cxn modelId="{3A2F9AC0-EC4A-477C-8EA1-F3EAA4CB906B}" srcId="{18DCE4E7-F03F-404F-B1DA-8F2C6D40CA8F}" destId="{E9AAA82F-A43F-4F43-83C7-44D2B6B234BE}" srcOrd="0" destOrd="0" parTransId="{20F895AD-1CB4-42A0-8890-F6E223102568}" sibTransId="{1FBB1160-B4B3-4873-B030-B8879E3C03C3}"/>
    <dgm:cxn modelId="{B97556C2-D52B-4BE7-BA9A-CC0958E46364}" type="presParOf" srcId="{D2EAE79F-9D1A-40C0-BE4B-11D12CE07797}" destId="{26F907C6-E404-4CC7-AB37-B8525A5E9843}" srcOrd="0" destOrd="0" presId="urn:microsoft.com/office/officeart/2005/8/layout/lProcess2"/>
    <dgm:cxn modelId="{CCCE7D05-9F5C-4170-B394-638B510676A9}" type="presParOf" srcId="{26F907C6-E404-4CC7-AB37-B8525A5E9843}" destId="{2468893D-98B3-4E95-A5C3-BD09557C071A}" srcOrd="0" destOrd="0" presId="urn:microsoft.com/office/officeart/2005/8/layout/lProcess2"/>
    <dgm:cxn modelId="{99220B42-F2BB-4AFB-BD7B-B895C41D53C1}" type="presParOf" srcId="{26F907C6-E404-4CC7-AB37-B8525A5E9843}" destId="{61A2D1C5-3854-44DD-97FB-8BE96358E5AE}" srcOrd="1" destOrd="0" presId="urn:microsoft.com/office/officeart/2005/8/layout/lProcess2"/>
    <dgm:cxn modelId="{7F70B536-81BB-48DF-8CD6-96581C632301}" type="presParOf" srcId="{26F907C6-E404-4CC7-AB37-B8525A5E9843}" destId="{208915C3-1DB2-42C4-955B-8264FE00DCDF}" srcOrd="2" destOrd="0" presId="urn:microsoft.com/office/officeart/2005/8/layout/lProcess2"/>
    <dgm:cxn modelId="{DA460C5B-A2EE-40F4-8DAB-F3E66F4B3CD2}" type="presParOf" srcId="{208915C3-1DB2-42C4-955B-8264FE00DCDF}" destId="{B35331AD-4B8B-4A4A-A335-3B3EA43CCC34}" srcOrd="0" destOrd="0" presId="urn:microsoft.com/office/officeart/2005/8/layout/lProcess2"/>
    <dgm:cxn modelId="{5D3F076B-8087-4B91-956D-957DA61A1627}" type="presParOf" srcId="{B35331AD-4B8B-4A4A-A335-3B3EA43CCC34}" destId="{99E1EE40-B1B4-4997-913D-C9B0B5B3ABEC}" srcOrd="0" destOrd="0" presId="urn:microsoft.com/office/officeart/2005/8/layout/lProcess2"/>
    <dgm:cxn modelId="{21304561-31A1-4202-9B86-0DE9FA4CB035}" type="presParOf" srcId="{D2EAE79F-9D1A-40C0-BE4B-11D12CE07797}" destId="{7677BEF2-69C6-43B9-B336-3978D6AF683E}" srcOrd="1" destOrd="0" presId="urn:microsoft.com/office/officeart/2005/8/layout/lProcess2"/>
    <dgm:cxn modelId="{275BE4F2-DA80-4ED6-A906-520347290CCD}" type="presParOf" srcId="{D2EAE79F-9D1A-40C0-BE4B-11D12CE07797}" destId="{A2FAB3AD-195C-48EB-95EA-7C3393DB3DC1}" srcOrd="2" destOrd="0" presId="urn:microsoft.com/office/officeart/2005/8/layout/lProcess2"/>
    <dgm:cxn modelId="{AE93FE41-791F-4BB3-ABC4-753690917741}" type="presParOf" srcId="{A2FAB3AD-195C-48EB-95EA-7C3393DB3DC1}" destId="{654D20D3-80B8-474F-8EC6-3B50F933797C}" srcOrd="0" destOrd="0" presId="urn:microsoft.com/office/officeart/2005/8/layout/lProcess2"/>
    <dgm:cxn modelId="{69B0AB25-09C1-4793-ABE0-6742A1AF8B20}" type="presParOf" srcId="{A2FAB3AD-195C-48EB-95EA-7C3393DB3DC1}" destId="{0BD0C393-7499-447F-AD9E-6278A3EF3575}" srcOrd="1" destOrd="0" presId="urn:microsoft.com/office/officeart/2005/8/layout/lProcess2"/>
    <dgm:cxn modelId="{650142D6-6DA8-4EE0-A146-98772947A0DC}" type="presParOf" srcId="{A2FAB3AD-195C-48EB-95EA-7C3393DB3DC1}" destId="{D5AA2F39-229B-47EE-B75C-55E478097F55}" srcOrd="2" destOrd="0" presId="urn:microsoft.com/office/officeart/2005/8/layout/lProcess2"/>
    <dgm:cxn modelId="{8C9DDE47-246B-4E03-A0C9-BF5494632138}" type="presParOf" srcId="{D5AA2F39-229B-47EE-B75C-55E478097F55}" destId="{2E51E0F4-8F74-4740-9FE5-AD15213FCF6E}" srcOrd="0" destOrd="0" presId="urn:microsoft.com/office/officeart/2005/8/layout/lProcess2"/>
    <dgm:cxn modelId="{29A25224-F850-42AE-9F0B-0F55CC47C7B6}" type="presParOf" srcId="{2E51E0F4-8F74-4740-9FE5-AD15213FCF6E}" destId="{B1ED5587-D436-4270-A5EF-1DFBDEDA8E4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73F214-F2B4-44BE-BA2A-249A70CA1C85}" type="doc">
      <dgm:prSet loTypeId="urn:microsoft.com/office/officeart/2008/layout/BendingPictureCaptionList" loCatId="picture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FDE75F-003A-4E20-8660-D911E2FD7D4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Economy</a:t>
          </a:r>
        </a:p>
      </dgm:t>
    </dgm:pt>
    <dgm:pt modelId="{9CB0225F-C2E0-4EB5-B2CA-E05C34E30132}" type="parTrans" cxnId="{33FE564B-CC80-4EDA-9F8E-92EDB53B0248}">
      <dgm:prSet/>
      <dgm:spPr/>
      <dgm:t>
        <a:bodyPr/>
        <a:lstStyle/>
        <a:p>
          <a:endParaRPr lang="en-US"/>
        </a:p>
      </dgm:t>
    </dgm:pt>
    <dgm:pt modelId="{CC0A8DE0-BBF4-4634-BD66-7A8897997E2A}" type="sibTrans" cxnId="{33FE564B-CC80-4EDA-9F8E-92EDB53B0248}">
      <dgm:prSet/>
      <dgm:spPr/>
      <dgm:t>
        <a:bodyPr/>
        <a:lstStyle/>
        <a:p>
          <a:endParaRPr lang="en-US"/>
        </a:p>
      </dgm:t>
    </dgm:pt>
    <dgm:pt modelId="{0F9F6B8B-265D-4D83-BADA-018412FFA7F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Science Tech</a:t>
          </a:r>
        </a:p>
      </dgm:t>
    </dgm:pt>
    <dgm:pt modelId="{0BAC5818-2C9E-4674-82A6-BD516B5192D8}" type="parTrans" cxnId="{F100E662-1A6E-4AF0-93BC-0FC704C3864F}">
      <dgm:prSet/>
      <dgm:spPr/>
      <dgm:t>
        <a:bodyPr/>
        <a:lstStyle/>
        <a:p>
          <a:endParaRPr lang="en-US"/>
        </a:p>
      </dgm:t>
    </dgm:pt>
    <dgm:pt modelId="{40697C10-296E-437C-9CA0-AB0B9334DEAE}" type="sibTrans" cxnId="{F100E662-1A6E-4AF0-93BC-0FC704C3864F}">
      <dgm:prSet/>
      <dgm:spPr/>
      <dgm:t>
        <a:bodyPr/>
        <a:lstStyle/>
        <a:p>
          <a:endParaRPr lang="en-US"/>
        </a:p>
      </dgm:t>
    </dgm:pt>
    <dgm:pt modelId="{D082159F-66FC-4401-BFF0-7B4B5314D6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Current</a:t>
          </a:r>
        </a:p>
      </dgm:t>
    </dgm:pt>
    <dgm:pt modelId="{C8AA1A77-7AAF-4F21-BC5E-4E927B00E340}" type="parTrans" cxnId="{8E524E08-70A8-49C0-B072-EB1521CE4404}">
      <dgm:prSet/>
      <dgm:spPr/>
      <dgm:t>
        <a:bodyPr/>
        <a:lstStyle/>
        <a:p>
          <a:endParaRPr lang="en-US"/>
        </a:p>
      </dgm:t>
    </dgm:pt>
    <dgm:pt modelId="{EE99B492-3898-4F03-9DE4-BE79BA17B733}" type="sibTrans" cxnId="{8E524E08-70A8-49C0-B072-EB1521CE4404}">
      <dgm:prSet/>
      <dgm:spPr/>
      <dgm:t>
        <a:bodyPr/>
        <a:lstStyle/>
        <a:p>
          <a:endParaRPr lang="en-US"/>
        </a:p>
      </dgm:t>
    </dgm:pt>
    <dgm:pt modelId="{3B21F56F-F94F-4BF7-A345-4BD1A930EEB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History</a:t>
          </a:r>
        </a:p>
      </dgm:t>
    </dgm:pt>
    <dgm:pt modelId="{1FFD0713-47AB-4656-9745-68E4B445BC54}" type="parTrans" cxnId="{C5C73A1F-F6E5-44E0-A0C7-78D4768DFD94}">
      <dgm:prSet/>
      <dgm:spPr/>
      <dgm:t>
        <a:bodyPr/>
        <a:lstStyle/>
        <a:p>
          <a:endParaRPr lang="en-US"/>
        </a:p>
      </dgm:t>
    </dgm:pt>
    <dgm:pt modelId="{5B30A84D-8393-4C75-A471-9FCA98768228}" type="sibTrans" cxnId="{C5C73A1F-F6E5-44E0-A0C7-78D4768DFD94}">
      <dgm:prSet/>
      <dgm:spPr/>
      <dgm:t>
        <a:bodyPr/>
        <a:lstStyle/>
        <a:p>
          <a:endParaRPr lang="en-US"/>
        </a:p>
      </dgm:t>
    </dgm:pt>
    <dgm:pt modelId="{EBC7DF55-7379-4712-A391-A7B3FFFC897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Geography</a:t>
          </a:r>
        </a:p>
      </dgm:t>
    </dgm:pt>
    <dgm:pt modelId="{4CFC5C63-B7C3-48A6-B5B6-CE2792280085}" type="parTrans" cxnId="{ED13B8E7-92EE-4FB9-90CB-D8192E16B7D6}">
      <dgm:prSet/>
      <dgm:spPr/>
      <dgm:t>
        <a:bodyPr/>
        <a:lstStyle/>
        <a:p>
          <a:endParaRPr lang="en-US"/>
        </a:p>
      </dgm:t>
    </dgm:pt>
    <dgm:pt modelId="{A00011D6-DE13-4A96-B1CA-0E8478DA9AB4}" type="sibTrans" cxnId="{ED13B8E7-92EE-4FB9-90CB-D8192E16B7D6}">
      <dgm:prSet/>
      <dgm:spPr/>
      <dgm:t>
        <a:bodyPr/>
        <a:lstStyle/>
        <a:p>
          <a:endParaRPr lang="en-US"/>
        </a:p>
      </dgm:t>
    </dgm:pt>
    <dgm:pt modelId="{B34E22CC-9357-4CA5-997B-B814916C73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Polity</a:t>
          </a:r>
        </a:p>
      </dgm:t>
    </dgm:pt>
    <dgm:pt modelId="{D98007B2-602E-499C-9F83-8ECD7C062668}" type="parTrans" cxnId="{358D2EE2-ABF7-4AF9-A571-6092933E2AB6}">
      <dgm:prSet/>
      <dgm:spPr/>
      <dgm:t>
        <a:bodyPr/>
        <a:lstStyle/>
        <a:p>
          <a:endParaRPr lang="en-US"/>
        </a:p>
      </dgm:t>
    </dgm:pt>
    <dgm:pt modelId="{1993A9BA-164B-42E2-9E6E-EE26E7ECBC32}" type="sibTrans" cxnId="{358D2EE2-ABF7-4AF9-A571-6092933E2AB6}">
      <dgm:prSet/>
      <dgm:spPr/>
      <dgm:t>
        <a:bodyPr/>
        <a:lstStyle/>
        <a:p>
          <a:endParaRPr lang="en-US"/>
        </a:p>
      </dgm:t>
    </dgm:pt>
    <dgm:pt modelId="{F2D4D0BC-D765-45A9-A347-3DD0A0282972}" type="pres">
      <dgm:prSet presAssocID="{0473F214-F2B4-44BE-BA2A-249A70CA1C85}" presName="Name0" presStyleCnt="0">
        <dgm:presLayoutVars>
          <dgm:dir/>
          <dgm:resizeHandles val="exact"/>
        </dgm:presLayoutVars>
      </dgm:prSet>
      <dgm:spPr/>
    </dgm:pt>
    <dgm:pt modelId="{DF7E131A-906B-4CFF-9468-9B0E1F509E47}" type="pres">
      <dgm:prSet presAssocID="{EBC7DF55-7379-4712-A391-A7B3FFFC897D}" presName="composite" presStyleCnt="0"/>
      <dgm:spPr/>
    </dgm:pt>
    <dgm:pt modelId="{9DCB6858-C73D-4A67-9011-3AA43CA5915D}" type="pres">
      <dgm:prSet presAssocID="{EBC7DF55-7379-4712-A391-A7B3FFFC897D}" presName="rect1" presStyleLbl="bgImgPlace1" presStyleIdx="0" presStyleCnt="6" custScaleX="8301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04D0AE9-D6A9-44D5-8CA0-DD43BC0F8726}" type="pres">
      <dgm:prSet presAssocID="{EBC7DF55-7379-4712-A391-A7B3FFFC897D}" presName="wedgeRectCallout1" presStyleLbl="node1" presStyleIdx="0" presStyleCnt="6">
        <dgm:presLayoutVars>
          <dgm:bulletEnabled val="1"/>
        </dgm:presLayoutVars>
      </dgm:prSet>
      <dgm:spPr/>
    </dgm:pt>
    <dgm:pt modelId="{5825EEDB-AD66-4732-8072-05056C4A97CA}" type="pres">
      <dgm:prSet presAssocID="{A00011D6-DE13-4A96-B1CA-0E8478DA9AB4}" presName="sibTrans" presStyleCnt="0"/>
      <dgm:spPr/>
    </dgm:pt>
    <dgm:pt modelId="{A1B48724-5629-4894-95D0-249BFACCD3F6}" type="pres">
      <dgm:prSet presAssocID="{51FDE75F-003A-4E20-8660-D911E2FD7D41}" presName="composite" presStyleCnt="0"/>
      <dgm:spPr/>
    </dgm:pt>
    <dgm:pt modelId="{F960A267-027D-4611-AD19-106BBFF7643D}" type="pres">
      <dgm:prSet presAssocID="{51FDE75F-003A-4E20-8660-D911E2FD7D41}" presName="rect1" presStyleLbl="bgImgPlace1" presStyleIdx="1" presStyleCnt="6" custScaleX="7551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BFB8E77-310E-4597-B2C4-C722654595DF}" type="pres">
      <dgm:prSet presAssocID="{51FDE75F-003A-4E20-8660-D911E2FD7D41}" presName="wedgeRectCallout1" presStyleLbl="node1" presStyleIdx="1" presStyleCnt="6">
        <dgm:presLayoutVars>
          <dgm:bulletEnabled val="1"/>
        </dgm:presLayoutVars>
      </dgm:prSet>
      <dgm:spPr/>
    </dgm:pt>
    <dgm:pt modelId="{15EFB4C5-2403-44CB-9CC8-DE992446CC96}" type="pres">
      <dgm:prSet presAssocID="{CC0A8DE0-BBF4-4634-BD66-7A8897997E2A}" presName="sibTrans" presStyleCnt="0"/>
      <dgm:spPr/>
    </dgm:pt>
    <dgm:pt modelId="{D3279143-D53A-48E8-9ADD-237EB2F74372}" type="pres">
      <dgm:prSet presAssocID="{B34E22CC-9357-4CA5-997B-B814916C735E}" presName="composite" presStyleCnt="0"/>
      <dgm:spPr/>
    </dgm:pt>
    <dgm:pt modelId="{108E4ABF-BD6F-43C7-AC7F-B324E0473BC6}" type="pres">
      <dgm:prSet presAssocID="{B34E22CC-9357-4CA5-997B-B814916C735E}" presName="rect1" presStyleLbl="bgImgPlace1" presStyleIdx="2" presStyleCnt="6" custScaleX="75401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23FFFF3-F60C-4940-9BC6-A1BFEF1B285A}" type="pres">
      <dgm:prSet presAssocID="{B34E22CC-9357-4CA5-997B-B814916C735E}" presName="wedgeRectCallout1" presStyleLbl="node1" presStyleIdx="2" presStyleCnt="6">
        <dgm:presLayoutVars>
          <dgm:bulletEnabled val="1"/>
        </dgm:presLayoutVars>
      </dgm:prSet>
      <dgm:spPr/>
    </dgm:pt>
    <dgm:pt modelId="{D4AF3700-10ED-4BE5-B659-BDE080A4F8F2}" type="pres">
      <dgm:prSet presAssocID="{1993A9BA-164B-42E2-9E6E-EE26E7ECBC32}" presName="sibTrans" presStyleCnt="0"/>
      <dgm:spPr/>
    </dgm:pt>
    <dgm:pt modelId="{05D20A27-DDAA-4ABF-9610-1EF25260AE47}" type="pres">
      <dgm:prSet presAssocID="{3B21F56F-F94F-4BF7-A345-4BD1A930EEBB}" presName="composite" presStyleCnt="0"/>
      <dgm:spPr/>
    </dgm:pt>
    <dgm:pt modelId="{8B5470A9-FEBB-4A4B-941B-1F13793CBA44}" type="pres">
      <dgm:prSet presAssocID="{3B21F56F-F94F-4BF7-A345-4BD1A930EEBB}" presName="rect1" presStyleLbl="bgImgPlace1" presStyleIdx="3" presStyleCnt="6" custScaleX="72010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C3DE57E-E863-4ABE-9814-B4FBF68BAC7D}" type="pres">
      <dgm:prSet presAssocID="{3B21F56F-F94F-4BF7-A345-4BD1A930EEBB}" presName="wedgeRectCallout1" presStyleLbl="node1" presStyleIdx="3" presStyleCnt="6">
        <dgm:presLayoutVars>
          <dgm:bulletEnabled val="1"/>
        </dgm:presLayoutVars>
      </dgm:prSet>
      <dgm:spPr/>
    </dgm:pt>
    <dgm:pt modelId="{8891C26C-C75C-4FB2-BA0B-AE7E5DA64A18}" type="pres">
      <dgm:prSet presAssocID="{5B30A84D-8393-4C75-A471-9FCA98768228}" presName="sibTrans" presStyleCnt="0"/>
      <dgm:spPr/>
    </dgm:pt>
    <dgm:pt modelId="{4F1CDA08-A67C-4288-B864-C6FF4839F9C9}" type="pres">
      <dgm:prSet presAssocID="{0F9F6B8B-265D-4D83-BADA-018412FFA7FC}" presName="composite" presStyleCnt="0"/>
      <dgm:spPr/>
    </dgm:pt>
    <dgm:pt modelId="{4C5AD13F-2509-4E97-98C0-3DBC2DBBF354}" type="pres">
      <dgm:prSet presAssocID="{0F9F6B8B-265D-4D83-BADA-018412FFA7FC}" presName="rect1" presStyleLbl="bgImgPlace1" presStyleIdx="4" presStyleCnt="6" custScaleX="8468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0B90309-7844-4576-95DA-92241C477B48}" type="pres">
      <dgm:prSet presAssocID="{0F9F6B8B-265D-4D83-BADA-018412FFA7FC}" presName="wedgeRectCallout1" presStyleLbl="node1" presStyleIdx="4" presStyleCnt="6">
        <dgm:presLayoutVars>
          <dgm:bulletEnabled val="1"/>
        </dgm:presLayoutVars>
      </dgm:prSet>
      <dgm:spPr/>
    </dgm:pt>
    <dgm:pt modelId="{DB8D0F5C-7651-475E-8B27-AD2A4D5B2177}" type="pres">
      <dgm:prSet presAssocID="{40697C10-296E-437C-9CA0-AB0B9334DEAE}" presName="sibTrans" presStyleCnt="0"/>
      <dgm:spPr/>
    </dgm:pt>
    <dgm:pt modelId="{79AD30E0-7A4F-4973-A7EC-B023AECD2FC2}" type="pres">
      <dgm:prSet presAssocID="{D082159F-66FC-4401-BFF0-7B4B5314D60E}" presName="composite" presStyleCnt="0"/>
      <dgm:spPr/>
    </dgm:pt>
    <dgm:pt modelId="{F7353198-5BB7-4ACC-B99F-664C32B1A10B}" type="pres">
      <dgm:prSet presAssocID="{D082159F-66FC-4401-BFF0-7B4B5314D60E}" presName="rect1" presStyleLbl="bgImgPlace1" presStyleIdx="5" presStyleCnt="6" custScaleX="7163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96722B3-FD6D-47D1-9D33-4B18A8D4DCFA}" type="pres">
      <dgm:prSet presAssocID="{D082159F-66FC-4401-BFF0-7B4B5314D60E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740B0DB3-B0F4-44F1-AEB0-F03482E6705A}" type="presOf" srcId="{D082159F-66FC-4401-BFF0-7B4B5314D60E}" destId="{E96722B3-FD6D-47D1-9D33-4B18A8D4DCFA}" srcOrd="0" destOrd="0" presId="urn:microsoft.com/office/officeart/2008/layout/BendingPictureCaptionList"/>
    <dgm:cxn modelId="{90D5DE39-6CDF-470A-A66D-AE50C898D67C}" type="presOf" srcId="{51FDE75F-003A-4E20-8660-D911E2FD7D41}" destId="{4BFB8E77-310E-4597-B2C4-C722654595DF}" srcOrd="0" destOrd="0" presId="urn:microsoft.com/office/officeart/2008/layout/BendingPictureCaptionList"/>
    <dgm:cxn modelId="{8408B40E-BD72-4C34-949A-2B1DEC342DF1}" type="presOf" srcId="{3B21F56F-F94F-4BF7-A345-4BD1A930EEBB}" destId="{3C3DE57E-E863-4ABE-9814-B4FBF68BAC7D}" srcOrd="0" destOrd="0" presId="urn:microsoft.com/office/officeart/2008/layout/BendingPictureCaptionList"/>
    <dgm:cxn modelId="{DDE3D305-4C90-4412-BDC1-B166597C9ADA}" type="presOf" srcId="{0F9F6B8B-265D-4D83-BADA-018412FFA7FC}" destId="{50B90309-7844-4576-95DA-92241C477B48}" srcOrd="0" destOrd="0" presId="urn:microsoft.com/office/officeart/2008/layout/BendingPictureCaptionList"/>
    <dgm:cxn modelId="{358D2EE2-ABF7-4AF9-A571-6092933E2AB6}" srcId="{0473F214-F2B4-44BE-BA2A-249A70CA1C85}" destId="{B34E22CC-9357-4CA5-997B-B814916C735E}" srcOrd="2" destOrd="0" parTransId="{D98007B2-602E-499C-9F83-8ECD7C062668}" sibTransId="{1993A9BA-164B-42E2-9E6E-EE26E7ECBC32}"/>
    <dgm:cxn modelId="{91727810-8573-4205-B8FC-FD1C01A8C93B}" type="presOf" srcId="{0473F214-F2B4-44BE-BA2A-249A70CA1C85}" destId="{F2D4D0BC-D765-45A9-A347-3DD0A0282972}" srcOrd="0" destOrd="0" presId="urn:microsoft.com/office/officeart/2008/layout/BendingPictureCaptionList"/>
    <dgm:cxn modelId="{ED13B8E7-92EE-4FB9-90CB-D8192E16B7D6}" srcId="{0473F214-F2B4-44BE-BA2A-249A70CA1C85}" destId="{EBC7DF55-7379-4712-A391-A7B3FFFC897D}" srcOrd="0" destOrd="0" parTransId="{4CFC5C63-B7C3-48A6-B5B6-CE2792280085}" sibTransId="{A00011D6-DE13-4A96-B1CA-0E8478DA9AB4}"/>
    <dgm:cxn modelId="{5456326A-040B-467E-BE6E-8E4C4F86B8A1}" type="presOf" srcId="{EBC7DF55-7379-4712-A391-A7B3FFFC897D}" destId="{004D0AE9-D6A9-44D5-8CA0-DD43BC0F8726}" srcOrd="0" destOrd="0" presId="urn:microsoft.com/office/officeart/2008/layout/BendingPictureCaptionList"/>
    <dgm:cxn modelId="{F100E662-1A6E-4AF0-93BC-0FC704C3864F}" srcId="{0473F214-F2B4-44BE-BA2A-249A70CA1C85}" destId="{0F9F6B8B-265D-4D83-BADA-018412FFA7FC}" srcOrd="4" destOrd="0" parTransId="{0BAC5818-2C9E-4674-82A6-BD516B5192D8}" sibTransId="{40697C10-296E-437C-9CA0-AB0B9334DEAE}"/>
    <dgm:cxn modelId="{8E524E08-70A8-49C0-B072-EB1521CE4404}" srcId="{0473F214-F2B4-44BE-BA2A-249A70CA1C85}" destId="{D082159F-66FC-4401-BFF0-7B4B5314D60E}" srcOrd="5" destOrd="0" parTransId="{C8AA1A77-7AAF-4F21-BC5E-4E927B00E340}" sibTransId="{EE99B492-3898-4F03-9DE4-BE79BA17B733}"/>
    <dgm:cxn modelId="{CCEFDA48-CF65-4E99-9C73-F1D39C8CC931}" type="presOf" srcId="{B34E22CC-9357-4CA5-997B-B814916C735E}" destId="{D23FFFF3-F60C-4940-9BC6-A1BFEF1B285A}" srcOrd="0" destOrd="0" presId="urn:microsoft.com/office/officeart/2008/layout/BendingPictureCaptionList"/>
    <dgm:cxn modelId="{C5C73A1F-F6E5-44E0-A0C7-78D4768DFD94}" srcId="{0473F214-F2B4-44BE-BA2A-249A70CA1C85}" destId="{3B21F56F-F94F-4BF7-A345-4BD1A930EEBB}" srcOrd="3" destOrd="0" parTransId="{1FFD0713-47AB-4656-9745-68E4B445BC54}" sibTransId="{5B30A84D-8393-4C75-A471-9FCA98768228}"/>
    <dgm:cxn modelId="{33FE564B-CC80-4EDA-9F8E-92EDB53B0248}" srcId="{0473F214-F2B4-44BE-BA2A-249A70CA1C85}" destId="{51FDE75F-003A-4E20-8660-D911E2FD7D41}" srcOrd="1" destOrd="0" parTransId="{9CB0225F-C2E0-4EB5-B2CA-E05C34E30132}" sibTransId="{CC0A8DE0-BBF4-4634-BD66-7A8897997E2A}"/>
    <dgm:cxn modelId="{0376CCA8-1D97-41FA-8695-185B458BA037}" type="presParOf" srcId="{F2D4D0BC-D765-45A9-A347-3DD0A0282972}" destId="{DF7E131A-906B-4CFF-9468-9B0E1F509E47}" srcOrd="0" destOrd="0" presId="urn:microsoft.com/office/officeart/2008/layout/BendingPictureCaptionList"/>
    <dgm:cxn modelId="{3572BCF0-D160-413B-A33E-DC4D56C594B9}" type="presParOf" srcId="{DF7E131A-906B-4CFF-9468-9B0E1F509E47}" destId="{9DCB6858-C73D-4A67-9011-3AA43CA5915D}" srcOrd="0" destOrd="0" presId="urn:microsoft.com/office/officeart/2008/layout/BendingPictureCaptionList"/>
    <dgm:cxn modelId="{7D962488-DD1A-4A84-B242-936891C1DAED}" type="presParOf" srcId="{DF7E131A-906B-4CFF-9468-9B0E1F509E47}" destId="{004D0AE9-D6A9-44D5-8CA0-DD43BC0F8726}" srcOrd="1" destOrd="0" presId="urn:microsoft.com/office/officeart/2008/layout/BendingPictureCaptionList"/>
    <dgm:cxn modelId="{D2836317-A55A-463A-A69D-A0AFE7A50B24}" type="presParOf" srcId="{F2D4D0BC-D765-45A9-A347-3DD0A0282972}" destId="{5825EEDB-AD66-4732-8072-05056C4A97CA}" srcOrd="1" destOrd="0" presId="urn:microsoft.com/office/officeart/2008/layout/BendingPictureCaptionList"/>
    <dgm:cxn modelId="{9455918F-3929-44C4-9833-701DDF7BE861}" type="presParOf" srcId="{F2D4D0BC-D765-45A9-A347-3DD0A0282972}" destId="{A1B48724-5629-4894-95D0-249BFACCD3F6}" srcOrd="2" destOrd="0" presId="urn:microsoft.com/office/officeart/2008/layout/BendingPictureCaptionList"/>
    <dgm:cxn modelId="{310B4F69-AA8E-4D8F-BB83-CE59948760FD}" type="presParOf" srcId="{A1B48724-5629-4894-95D0-249BFACCD3F6}" destId="{F960A267-027D-4611-AD19-106BBFF7643D}" srcOrd="0" destOrd="0" presId="urn:microsoft.com/office/officeart/2008/layout/BendingPictureCaptionList"/>
    <dgm:cxn modelId="{74518791-42F2-463A-82E8-D824BD8E1E7E}" type="presParOf" srcId="{A1B48724-5629-4894-95D0-249BFACCD3F6}" destId="{4BFB8E77-310E-4597-B2C4-C722654595DF}" srcOrd="1" destOrd="0" presId="urn:microsoft.com/office/officeart/2008/layout/BendingPictureCaptionList"/>
    <dgm:cxn modelId="{8F2B4B5D-ED73-4E12-9114-B2E9215DD060}" type="presParOf" srcId="{F2D4D0BC-D765-45A9-A347-3DD0A0282972}" destId="{15EFB4C5-2403-44CB-9CC8-DE992446CC96}" srcOrd="3" destOrd="0" presId="urn:microsoft.com/office/officeart/2008/layout/BendingPictureCaptionList"/>
    <dgm:cxn modelId="{3ECBEF76-4D20-4B94-8BD4-AFB69142C574}" type="presParOf" srcId="{F2D4D0BC-D765-45A9-A347-3DD0A0282972}" destId="{D3279143-D53A-48E8-9ADD-237EB2F74372}" srcOrd="4" destOrd="0" presId="urn:microsoft.com/office/officeart/2008/layout/BendingPictureCaptionList"/>
    <dgm:cxn modelId="{356D9692-1389-4823-9DC7-45A497AF6E31}" type="presParOf" srcId="{D3279143-D53A-48E8-9ADD-237EB2F74372}" destId="{108E4ABF-BD6F-43C7-AC7F-B324E0473BC6}" srcOrd="0" destOrd="0" presId="urn:microsoft.com/office/officeart/2008/layout/BendingPictureCaptionList"/>
    <dgm:cxn modelId="{9D544920-A648-4FC2-84D6-DDA1F2048C63}" type="presParOf" srcId="{D3279143-D53A-48E8-9ADD-237EB2F74372}" destId="{D23FFFF3-F60C-4940-9BC6-A1BFEF1B285A}" srcOrd="1" destOrd="0" presId="urn:microsoft.com/office/officeart/2008/layout/BendingPictureCaptionList"/>
    <dgm:cxn modelId="{A364F47A-A79D-47A3-AFE2-36F1CD8040D3}" type="presParOf" srcId="{F2D4D0BC-D765-45A9-A347-3DD0A0282972}" destId="{D4AF3700-10ED-4BE5-B659-BDE080A4F8F2}" srcOrd="5" destOrd="0" presId="urn:microsoft.com/office/officeart/2008/layout/BendingPictureCaptionList"/>
    <dgm:cxn modelId="{900FA98E-0047-4E52-894C-3F8F72C96C5A}" type="presParOf" srcId="{F2D4D0BC-D765-45A9-A347-3DD0A0282972}" destId="{05D20A27-DDAA-4ABF-9610-1EF25260AE47}" srcOrd="6" destOrd="0" presId="urn:microsoft.com/office/officeart/2008/layout/BendingPictureCaptionList"/>
    <dgm:cxn modelId="{0D4B093A-F93D-4B7A-911F-7C52E2830BE3}" type="presParOf" srcId="{05D20A27-DDAA-4ABF-9610-1EF25260AE47}" destId="{8B5470A9-FEBB-4A4B-941B-1F13793CBA44}" srcOrd="0" destOrd="0" presId="urn:microsoft.com/office/officeart/2008/layout/BendingPictureCaptionList"/>
    <dgm:cxn modelId="{AF39F11B-C1D7-4B75-A1D8-14B00CD559EB}" type="presParOf" srcId="{05D20A27-DDAA-4ABF-9610-1EF25260AE47}" destId="{3C3DE57E-E863-4ABE-9814-B4FBF68BAC7D}" srcOrd="1" destOrd="0" presId="urn:microsoft.com/office/officeart/2008/layout/BendingPictureCaptionList"/>
    <dgm:cxn modelId="{C99CBE07-D3E4-4AA1-8116-0064CE6595DE}" type="presParOf" srcId="{F2D4D0BC-D765-45A9-A347-3DD0A0282972}" destId="{8891C26C-C75C-4FB2-BA0B-AE7E5DA64A18}" srcOrd="7" destOrd="0" presId="urn:microsoft.com/office/officeart/2008/layout/BendingPictureCaptionList"/>
    <dgm:cxn modelId="{FB0B62AD-86D2-4F95-980B-9B19BF5FBB98}" type="presParOf" srcId="{F2D4D0BC-D765-45A9-A347-3DD0A0282972}" destId="{4F1CDA08-A67C-4288-B864-C6FF4839F9C9}" srcOrd="8" destOrd="0" presId="urn:microsoft.com/office/officeart/2008/layout/BendingPictureCaptionList"/>
    <dgm:cxn modelId="{0C64EA9C-19AA-4BB4-9ABB-019DA73CB728}" type="presParOf" srcId="{4F1CDA08-A67C-4288-B864-C6FF4839F9C9}" destId="{4C5AD13F-2509-4E97-98C0-3DBC2DBBF354}" srcOrd="0" destOrd="0" presId="urn:microsoft.com/office/officeart/2008/layout/BendingPictureCaptionList"/>
    <dgm:cxn modelId="{EF687D9B-F289-4E3A-8E16-2D31DD131B3E}" type="presParOf" srcId="{4F1CDA08-A67C-4288-B864-C6FF4839F9C9}" destId="{50B90309-7844-4576-95DA-92241C477B48}" srcOrd="1" destOrd="0" presId="urn:microsoft.com/office/officeart/2008/layout/BendingPictureCaptionList"/>
    <dgm:cxn modelId="{2CFE5DCE-1255-4681-90DF-88C3EF1C78AA}" type="presParOf" srcId="{F2D4D0BC-D765-45A9-A347-3DD0A0282972}" destId="{DB8D0F5C-7651-475E-8B27-AD2A4D5B2177}" srcOrd="9" destOrd="0" presId="urn:microsoft.com/office/officeart/2008/layout/BendingPictureCaptionList"/>
    <dgm:cxn modelId="{F1EB1E66-2A55-4246-9FF5-81AD6577AEA1}" type="presParOf" srcId="{F2D4D0BC-D765-45A9-A347-3DD0A0282972}" destId="{79AD30E0-7A4F-4973-A7EC-B023AECD2FC2}" srcOrd="10" destOrd="0" presId="urn:microsoft.com/office/officeart/2008/layout/BendingPictureCaptionList"/>
    <dgm:cxn modelId="{35472432-8CD5-4A19-B2BE-8CFE85EF2EE1}" type="presParOf" srcId="{79AD30E0-7A4F-4973-A7EC-B023AECD2FC2}" destId="{F7353198-5BB7-4ACC-B99F-664C32B1A10B}" srcOrd="0" destOrd="0" presId="urn:microsoft.com/office/officeart/2008/layout/BendingPictureCaptionList"/>
    <dgm:cxn modelId="{CFDE1743-7044-4926-8238-AF202CB332CE}" type="presParOf" srcId="{79AD30E0-7A4F-4973-A7EC-B023AECD2FC2}" destId="{E96722B3-FD6D-47D1-9D33-4B18A8D4DCF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9E2B9-21B8-4EE5-9AC6-3A6C7DCFA0E1}">
      <dsp:nvSpPr>
        <dsp:cNvPr id="0" name=""/>
        <dsp:cNvSpPr/>
      </dsp:nvSpPr>
      <dsp:spPr>
        <a:xfrm>
          <a:off x="46499" y="89442"/>
          <a:ext cx="4963044" cy="3065239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CE538-E248-4BEF-8CBB-805BD83C125C}">
      <dsp:nvSpPr>
        <dsp:cNvPr id="0" name=""/>
        <dsp:cNvSpPr/>
      </dsp:nvSpPr>
      <dsp:spPr>
        <a:xfrm>
          <a:off x="46499" y="3331830"/>
          <a:ext cx="4963044" cy="184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62712" rIns="362712" bIns="0" numCol="1" spcCol="1270" anchor="t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>
              <a:latin typeface="Franklin Gothic Medium Cond" panose="020B0606030402020204" pitchFamily="34" charset="0"/>
            </a:rPr>
            <a:t>Prelim cum Mains Preparation</a:t>
          </a:r>
        </a:p>
      </dsp:txBody>
      <dsp:txXfrm>
        <a:off x="46499" y="3331830"/>
        <a:ext cx="4963044" cy="1841289"/>
      </dsp:txXfrm>
    </dsp:sp>
    <dsp:sp modelId="{05D29D1B-329F-4714-847C-AA5BC98B3B20}">
      <dsp:nvSpPr>
        <dsp:cNvPr id="0" name=""/>
        <dsp:cNvSpPr/>
      </dsp:nvSpPr>
      <dsp:spPr>
        <a:xfrm>
          <a:off x="5506056" y="868"/>
          <a:ext cx="4963044" cy="3419537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DFE0A-A1E0-4051-88B8-A3887E490C8E}">
      <dsp:nvSpPr>
        <dsp:cNvPr id="0" name=""/>
        <dsp:cNvSpPr/>
      </dsp:nvSpPr>
      <dsp:spPr>
        <a:xfrm>
          <a:off x="5506056" y="3420405"/>
          <a:ext cx="4963044" cy="184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62712" rIns="362712" bIns="0" numCol="1" spcCol="1270" anchor="t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b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Franklin Gothic Medium Cond" panose="020B0606030402020204" pitchFamily="34" charset="0"/>
            </a:rPr>
            <a:t>7 days duty</a:t>
          </a:r>
          <a:r>
            <a:rPr lang="en-US" sz="5100" kern="1200" dirty="0">
              <a:latin typeface="Franklin Gothic Medium Cond" panose="020B0606030402020204" pitchFamily="34" charset="0"/>
            </a:rPr>
            <a:t>: How to read </a:t>
          </a:r>
          <a:r>
            <a:rPr lang="en-US" sz="5100" kern="1200" dirty="0" err="1">
              <a:latin typeface="Franklin Gothic Medium Cond" panose="020B0606030402020204" pitchFamily="34" charset="0"/>
            </a:rPr>
            <a:t>theHindu</a:t>
          </a:r>
          <a:endParaRPr lang="en-US" sz="5100" kern="1200" dirty="0">
            <a:latin typeface="Franklin Gothic Medium Cond" panose="020B0606030402020204" pitchFamily="34" charset="0"/>
          </a:endParaRPr>
        </a:p>
      </dsp:txBody>
      <dsp:txXfrm>
        <a:off x="5506056" y="3420405"/>
        <a:ext cx="4963044" cy="18412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B6858-C73D-4A67-9011-3AA43CA5915D}">
      <dsp:nvSpPr>
        <dsp:cNvPr id="0" name=""/>
        <dsp:cNvSpPr/>
      </dsp:nvSpPr>
      <dsp:spPr>
        <a:xfrm>
          <a:off x="60026" y="576522"/>
          <a:ext cx="1610940" cy="167734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D0AE9-D6A9-44D5-8CA0-DD43BC0F8726}">
      <dsp:nvSpPr>
        <dsp:cNvPr id="0" name=""/>
        <dsp:cNvSpPr/>
      </dsp:nvSpPr>
      <dsp:spPr>
        <a:xfrm>
          <a:off x="5858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Geography</a:t>
          </a:r>
        </a:p>
      </dsp:txBody>
      <dsp:txXfrm>
        <a:off x="5858" y="2086130"/>
        <a:ext cx="1866043" cy="587069"/>
      </dsp:txXfrm>
    </dsp:sp>
    <dsp:sp modelId="{AB812404-46F2-482D-B4CC-1EC9489E90D1}">
      <dsp:nvSpPr>
        <dsp:cNvPr id="0" name=""/>
        <dsp:cNvSpPr/>
      </dsp:nvSpPr>
      <dsp:spPr>
        <a:xfrm>
          <a:off x="2081569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228CB-C661-4066-A882-CCB4A6E9E8AD}">
      <dsp:nvSpPr>
        <dsp:cNvPr id="0" name=""/>
        <dsp:cNvSpPr/>
      </dsp:nvSpPr>
      <dsp:spPr>
        <a:xfrm>
          <a:off x="227027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Agriculture</a:t>
          </a:r>
        </a:p>
      </dsp:txBody>
      <dsp:txXfrm>
        <a:off x="2270270" y="2086130"/>
        <a:ext cx="1866043" cy="587069"/>
      </dsp:txXfrm>
    </dsp:sp>
    <dsp:sp modelId="{51056766-509C-4CA5-8AE1-09DC9D95FB53}">
      <dsp:nvSpPr>
        <dsp:cNvPr id="0" name=""/>
        <dsp:cNvSpPr/>
      </dsp:nvSpPr>
      <dsp:spPr>
        <a:xfrm>
          <a:off x="4387915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B67E7-E128-47DD-9B55-E78D6B9D558C}">
      <dsp:nvSpPr>
        <dsp:cNvPr id="0" name=""/>
        <dsp:cNvSpPr/>
      </dsp:nvSpPr>
      <dsp:spPr>
        <a:xfrm>
          <a:off x="4576616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Environment</a:t>
          </a:r>
        </a:p>
      </dsp:txBody>
      <dsp:txXfrm>
        <a:off x="4576616" y="2086130"/>
        <a:ext cx="1866043" cy="587069"/>
      </dsp:txXfrm>
    </dsp:sp>
    <dsp:sp modelId="{F960A267-027D-4611-AD19-106BBFF7643D}">
      <dsp:nvSpPr>
        <dsp:cNvPr id="0" name=""/>
        <dsp:cNvSpPr/>
      </dsp:nvSpPr>
      <dsp:spPr>
        <a:xfrm>
          <a:off x="6762235" y="576522"/>
          <a:ext cx="1583327" cy="167734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B8E77-310E-4597-B2C4-C722654595DF}">
      <dsp:nvSpPr>
        <dsp:cNvPr id="0" name=""/>
        <dsp:cNvSpPr/>
      </dsp:nvSpPr>
      <dsp:spPr>
        <a:xfrm>
          <a:off x="669426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Economy</a:t>
          </a:r>
        </a:p>
      </dsp:txBody>
      <dsp:txXfrm>
        <a:off x="6694260" y="2086130"/>
        <a:ext cx="1866043" cy="587069"/>
      </dsp:txXfrm>
    </dsp:sp>
    <dsp:sp modelId="{108E4ABF-BD6F-43C7-AC7F-B324E0473BC6}">
      <dsp:nvSpPr>
        <dsp:cNvPr id="0" name=""/>
        <dsp:cNvSpPr/>
      </dsp:nvSpPr>
      <dsp:spPr>
        <a:xfrm>
          <a:off x="8839151" y="576522"/>
          <a:ext cx="1580916" cy="167734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FFFF3-F60C-4940-9BC6-A1BFEF1B285A}">
      <dsp:nvSpPr>
        <dsp:cNvPr id="0" name=""/>
        <dsp:cNvSpPr/>
      </dsp:nvSpPr>
      <dsp:spPr>
        <a:xfrm>
          <a:off x="8769972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Polity</a:t>
          </a:r>
        </a:p>
      </dsp:txBody>
      <dsp:txXfrm>
        <a:off x="8769972" y="2086130"/>
        <a:ext cx="1866043" cy="587069"/>
      </dsp:txXfrm>
    </dsp:sp>
    <dsp:sp modelId="{8B5470A9-FEBB-4A4B-941B-1F13793CBA44}">
      <dsp:nvSpPr>
        <dsp:cNvPr id="0" name=""/>
        <dsp:cNvSpPr/>
      </dsp:nvSpPr>
      <dsp:spPr>
        <a:xfrm>
          <a:off x="327132" y="2882868"/>
          <a:ext cx="1509817" cy="1677342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DE57E-E863-4ABE-9814-B4FBF68BAC7D}">
      <dsp:nvSpPr>
        <dsp:cNvPr id="0" name=""/>
        <dsp:cNvSpPr/>
      </dsp:nvSpPr>
      <dsp:spPr>
        <a:xfrm>
          <a:off x="222403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History</a:t>
          </a:r>
        </a:p>
      </dsp:txBody>
      <dsp:txXfrm>
        <a:off x="222403" y="4392476"/>
        <a:ext cx="1866043" cy="587069"/>
      </dsp:txXfrm>
    </dsp:sp>
    <dsp:sp modelId="{2DC53F4D-1C68-4E10-9E3D-AB151B13B13E}">
      <dsp:nvSpPr>
        <dsp:cNvPr id="0" name=""/>
        <dsp:cNvSpPr/>
      </dsp:nvSpPr>
      <dsp:spPr>
        <a:xfrm>
          <a:off x="2370837" y="2882868"/>
          <a:ext cx="1573829" cy="1677342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F5554-7CF4-4A1C-A33D-3CE2AB287580}">
      <dsp:nvSpPr>
        <dsp:cNvPr id="0" name=""/>
        <dsp:cNvSpPr/>
      </dsp:nvSpPr>
      <dsp:spPr>
        <a:xfrm>
          <a:off x="2298114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Culture</a:t>
          </a:r>
        </a:p>
      </dsp:txBody>
      <dsp:txXfrm>
        <a:off x="2298114" y="4392476"/>
        <a:ext cx="1866043" cy="587069"/>
      </dsp:txXfrm>
    </dsp:sp>
    <dsp:sp modelId="{4C5AD13F-2509-4E97-98C0-3DBC2DBBF354}">
      <dsp:nvSpPr>
        <dsp:cNvPr id="0" name=""/>
        <dsp:cNvSpPr/>
      </dsp:nvSpPr>
      <dsp:spPr>
        <a:xfrm>
          <a:off x="4373825" y="2882868"/>
          <a:ext cx="1775634" cy="1677342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90309-7844-4576-95DA-92241C477B48}">
      <dsp:nvSpPr>
        <dsp:cNvPr id="0" name=""/>
        <dsp:cNvSpPr/>
      </dsp:nvSpPr>
      <dsp:spPr>
        <a:xfrm>
          <a:off x="4402005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Science Tech</a:t>
          </a:r>
        </a:p>
      </dsp:txBody>
      <dsp:txXfrm>
        <a:off x="4402005" y="4392476"/>
        <a:ext cx="1866043" cy="587069"/>
      </dsp:txXfrm>
    </dsp:sp>
    <dsp:sp modelId="{F7353198-5BB7-4ACC-B99F-664C32B1A10B}">
      <dsp:nvSpPr>
        <dsp:cNvPr id="0" name=""/>
        <dsp:cNvSpPr/>
      </dsp:nvSpPr>
      <dsp:spPr>
        <a:xfrm>
          <a:off x="6586365" y="2882868"/>
          <a:ext cx="1501976" cy="1677342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722B3-FD6D-47D1-9D33-4B18A8D4DCFA}">
      <dsp:nvSpPr>
        <dsp:cNvPr id="0" name=""/>
        <dsp:cNvSpPr/>
      </dsp:nvSpPr>
      <dsp:spPr>
        <a:xfrm>
          <a:off x="6477716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Current</a:t>
          </a:r>
        </a:p>
      </dsp:txBody>
      <dsp:txXfrm>
        <a:off x="6477716" y="4392476"/>
        <a:ext cx="1866043" cy="587069"/>
      </dsp:txXfrm>
    </dsp:sp>
    <dsp:sp modelId="{F8B5120F-DF34-48E7-8638-FA166524F110}">
      <dsp:nvSpPr>
        <dsp:cNvPr id="0" name=""/>
        <dsp:cNvSpPr/>
      </dsp:nvSpPr>
      <dsp:spPr>
        <a:xfrm>
          <a:off x="8658208" y="2882868"/>
          <a:ext cx="1509712" cy="1677342"/>
        </a:xfrm>
        <a:prstGeom prst="rect">
          <a:avLst/>
        </a:prstGeom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36399-18BC-499E-9CBF-D206C1FA014F}">
      <dsp:nvSpPr>
        <dsp:cNvPr id="0" name=""/>
        <dsp:cNvSpPr/>
      </dsp:nvSpPr>
      <dsp:spPr>
        <a:xfrm>
          <a:off x="8553427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IR/Defense</a:t>
          </a:r>
        </a:p>
      </dsp:txBody>
      <dsp:txXfrm>
        <a:off x="8553427" y="4392476"/>
        <a:ext cx="1866043" cy="58706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EE34F-E5F0-4501-A7F2-DF618D59583C}">
      <dsp:nvSpPr>
        <dsp:cNvPr id="0" name=""/>
        <dsp:cNvSpPr/>
      </dsp:nvSpPr>
      <dsp:spPr>
        <a:xfrm rot="10800000">
          <a:off x="1978145" y="2452"/>
          <a:ext cx="7074570" cy="7848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08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Prelims</a:t>
          </a:r>
        </a:p>
      </dsp:txBody>
      <dsp:txXfrm rot="10800000">
        <a:off x="2174350" y="2452"/>
        <a:ext cx="6878365" cy="784819"/>
      </dsp:txXfrm>
    </dsp:sp>
    <dsp:sp modelId="{08FE16A7-1B96-4B9A-B2F3-3B5A15AC0B82}">
      <dsp:nvSpPr>
        <dsp:cNvPr id="0" name=""/>
        <dsp:cNvSpPr/>
      </dsp:nvSpPr>
      <dsp:spPr>
        <a:xfrm>
          <a:off x="1585735" y="2452"/>
          <a:ext cx="784819" cy="784819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959A0-05BA-479C-8C70-7154712BD131}">
      <dsp:nvSpPr>
        <dsp:cNvPr id="0" name=""/>
        <dsp:cNvSpPr/>
      </dsp:nvSpPr>
      <dsp:spPr>
        <a:xfrm rot="10800000">
          <a:off x="1978145" y="1021546"/>
          <a:ext cx="7074570" cy="7848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08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Mains</a:t>
          </a:r>
        </a:p>
      </dsp:txBody>
      <dsp:txXfrm rot="10800000">
        <a:off x="2174350" y="1021546"/>
        <a:ext cx="6878365" cy="784819"/>
      </dsp:txXfrm>
    </dsp:sp>
    <dsp:sp modelId="{CFCF2603-19C6-4C30-8E59-38892F49856E}">
      <dsp:nvSpPr>
        <dsp:cNvPr id="0" name=""/>
        <dsp:cNvSpPr/>
      </dsp:nvSpPr>
      <dsp:spPr>
        <a:xfrm>
          <a:off x="1585735" y="1021546"/>
          <a:ext cx="784819" cy="784819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74D89-A891-4F22-B62D-3308DD925C1A}">
      <dsp:nvSpPr>
        <dsp:cNvPr id="0" name=""/>
        <dsp:cNvSpPr/>
      </dsp:nvSpPr>
      <dsp:spPr>
        <a:xfrm rot="10800000">
          <a:off x="1978145" y="2040640"/>
          <a:ext cx="7074570" cy="7848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08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Interview</a:t>
          </a:r>
        </a:p>
      </dsp:txBody>
      <dsp:txXfrm rot="10800000">
        <a:off x="2174350" y="2040640"/>
        <a:ext cx="6878365" cy="784819"/>
      </dsp:txXfrm>
    </dsp:sp>
    <dsp:sp modelId="{7B03B8F2-5F78-433D-A9DA-4EB77967E622}">
      <dsp:nvSpPr>
        <dsp:cNvPr id="0" name=""/>
        <dsp:cNvSpPr/>
      </dsp:nvSpPr>
      <dsp:spPr>
        <a:xfrm>
          <a:off x="1585735" y="2040640"/>
          <a:ext cx="784819" cy="784819"/>
        </a:xfrm>
        <a:prstGeom prst="ellipse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2C525-20D1-4308-B144-2B7D21E4BE64}">
      <dsp:nvSpPr>
        <dsp:cNvPr id="0" name=""/>
        <dsp:cNvSpPr/>
      </dsp:nvSpPr>
      <dsp:spPr>
        <a:xfrm rot="10800000">
          <a:off x="1978145" y="3059734"/>
          <a:ext cx="7074570" cy="7848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08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Fodder</a:t>
          </a:r>
        </a:p>
      </dsp:txBody>
      <dsp:txXfrm rot="10800000">
        <a:off x="2174350" y="3059734"/>
        <a:ext cx="6878365" cy="784819"/>
      </dsp:txXfrm>
    </dsp:sp>
    <dsp:sp modelId="{7C0794D6-BAB2-4858-9C71-0916E8A42E50}">
      <dsp:nvSpPr>
        <dsp:cNvPr id="0" name=""/>
        <dsp:cNvSpPr/>
      </dsp:nvSpPr>
      <dsp:spPr>
        <a:xfrm>
          <a:off x="1585735" y="3059734"/>
          <a:ext cx="784819" cy="784819"/>
        </a:xfrm>
        <a:prstGeom prst="ellipse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8681B-4D64-4BAF-B8EB-E5F3772C6FA0}">
      <dsp:nvSpPr>
        <dsp:cNvPr id="0" name=""/>
        <dsp:cNvSpPr/>
      </dsp:nvSpPr>
      <dsp:spPr>
        <a:xfrm rot="10800000">
          <a:off x="1978145" y="4078828"/>
          <a:ext cx="7074570" cy="7848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08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PIN: Person, place, books, authors, awards, </a:t>
          </a:r>
          <a:r>
            <a:rPr lang="en-US" sz="2400" kern="1200" dirty="0" err="1">
              <a:latin typeface="Franklin Gothic Medium Cond" panose="020B0606030402020204" pitchFamily="34" charset="0"/>
            </a:rPr>
            <a:t>BizGK</a:t>
          </a:r>
          <a:r>
            <a:rPr lang="en-US" sz="2400" kern="1200" dirty="0">
              <a:latin typeface="Franklin Gothic Medium Cond" panose="020B0606030402020204" pitchFamily="34" charset="0"/>
            </a:rPr>
            <a:t>, Sports </a:t>
          </a:r>
          <a:r>
            <a:rPr lang="en-US" sz="2400" b="1" u="sng" kern="1200" dirty="0">
              <a:latin typeface="Franklin Gothic Medium Cond" panose="020B0606030402020204" pitchFamily="34" charset="0"/>
            </a:rPr>
            <a:t>(for NON-UPSC MCQ &amp; UPSC  Interview)</a:t>
          </a:r>
        </a:p>
      </dsp:txBody>
      <dsp:txXfrm rot="10800000">
        <a:off x="2174350" y="4078828"/>
        <a:ext cx="6878365" cy="784819"/>
      </dsp:txXfrm>
    </dsp:sp>
    <dsp:sp modelId="{521999D4-6A82-4D59-9E7E-527EB8056B2A}">
      <dsp:nvSpPr>
        <dsp:cNvPr id="0" name=""/>
        <dsp:cNvSpPr/>
      </dsp:nvSpPr>
      <dsp:spPr>
        <a:xfrm>
          <a:off x="1585735" y="4078828"/>
          <a:ext cx="784819" cy="784819"/>
        </a:xfrm>
        <a:prstGeom prst="ellipse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669DC-6FE9-433D-8392-76ACD16FBEC7}">
      <dsp:nvSpPr>
        <dsp:cNvPr id="0" name=""/>
        <dsp:cNvSpPr/>
      </dsp:nvSpPr>
      <dsp:spPr>
        <a:xfrm rot="10800000">
          <a:off x="1978145" y="5097922"/>
          <a:ext cx="7074570" cy="7848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084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Cost: benefit …x</a:t>
          </a:r>
        </a:p>
      </dsp:txBody>
      <dsp:txXfrm rot="10800000">
        <a:off x="2174350" y="5097922"/>
        <a:ext cx="6878365" cy="784819"/>
      </dsp:txXfrm>
    </dsp:sp>
    <dsp:sp modelId="{94D49207-B417-4BA6-8456-28678FA167E8}">
      <dsp:nvSpPr>
        <dsp:cNvPr id="0" name=""/>
        <dsp:cNvSpPr/>
      </dsp:nvSpPr>
      <dsp:spPr>
        <a:xfrm>
          <a:off x="1585735" y="5097922"/>
          <a:ext cx="784819" cy="784819"/>
        </a:xfrm>
        <a:prstGeom prst="ellipse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B6858-C73D-4A67-9011-3AA43CA5915D}">
      <dsp:nvSpPr>
        <dsp:cNvPr id="0" name=""/>
        <dsp:cNvSpPr/>
      </dsp:nvSpPr>
      <dsp:spPr>
        <a:xfrm>
          <a:off x="60026" y="576522"/>
          <a:ext cx="1610940" cy="167734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D0AE9-D6A9-44D5-8CA0-DD43BC0F8726}">
      <dsp:nvSpPr>
        <dsp:cNvPr id="0" name=""/>
        <dsp:cNvSpPr/>
      </dsp:nvSpPr>
      <dsp:spPr>
        <a:xfrm>
          <a:off x="5858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Geography</a:t>
          </a:r>
        </a:p>
      </dsp:txBody>
      <dsp:txXfrm>
        <a:off x="5858" y="2086130"/>
        <a:ext cx="1866043" cy="587069"/>
      </dsp:txXfrm>
    </dsp:sp>
    <dsp:sp modelId="{AB812404-46F2-482D-B4CC-1EC9489E90D1}">
      <dsp:nvSpPr>
        <dsp:cNvPr id="0" name=""/>
        <dsp:cNvSpPr/>
      </dsp:nvSpPr>
      <dsp:spPr>
        <a:xfrm>
          <a:off x="2081569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228CB-C661-4066-A882-CCB4A6E9E8AD}">
      <dsp:nvSpPr>
        <dsp:cNvPr id="0" name=""/>
        <dsp:cNvSpPr/>
      </dsp:nvSpPr>
      <dsp:spPr>
        <a:xfrm>
          <a:off x="227027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Agriculture</a:t>
          </a:r>
        </a:p>
      </dsp:txBody>
      <dsp:txXfrm>
        <a:off x="2270270" y="2086130"/>
        <a:ext cx="1866043" cy="587069"/>
      </dsp:txXfrm>
    </dsp:sp>
    <dsp:sp modelId="{51056766-509C-4CA5-8AE1-09DC9D95FB53}">
      <dsp:nvSpPr>
        <dsp:cNvPr id="0" name=""/>
        <dsp:cNvSpPr/>
      </dsp:nvSpPr>
      <dsp:spPr>
        <a:xfrm>
          <a:off x="4387915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B67E7-E128-47DD-9B55-E78D6B9D558C}">
      <dsp:nvSpPr>
        <dsp:cNvPr id="0" name=""/>
        <dsp:cNvSpPr/>
      </dsp:nvSpPr>
      <dsp:spPr>
        <a:xfrm>
          <a:off x="4576616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Environment</a:t>
          </a:r>
        </a:p>
      </dsp:txBody>
      <dsp:txXfrm>
        <a:off x="4576616" y="2086130"/>
        <a:ext cx="1866043" cy="587069"/>
      </dsp:txXfrm>
    </dsp:sp>
    <dsp:sp modelId="{F960A267-027D-4611-AD19-106BBFF7643D}">
      <dsp:nvSpPr>
        <dsp:cNvPr id="0" name=""/>
        <dsp:cNvSpPr/>
      </dsp:nvSpPr>
      <dsp:spPr>
        <a:xfrm>
          <a:off x="6762235" y="576522"/>
          <a:ext cx="1583327" cy="167734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B8E77-310E-4597-B2C4-C722654595DF}">
      <dsp:nvSpPr>
        <dsp:cNvPr id="0" name=""/>
        <dsp:cNvSpPr/>
      </dsp:nvSpPr>
      <dsp:spPr>
        <a:xfrm>
          <a:off x="669426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Economy</a:t>
          </a:r>
        </a:p>
      </dsp:txBody>
      <dsp:txXfrm>
        <a:off x="6694260" y="2086130"/>
        <a:ext cx="1866043" cy="587069"/>
      </dsp:txXfrm>
    </dsp:sp>
    <dsp:sp modelId="{108E4ABF-BD6F-43C7-AC7F-B324E0473BC6}">
      <dsp:nvSpPr>
        <dsp:cNvPr id="0" name=""/>
        <dsp:cNvSpPr/>
      </dsp:nvSpPr>
      <dsp:spPr>
        <a:xfrm>
          <a:off x="8839151" y="576522"/>
          <a:ext cx="1580916" cy="167734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FFFF3-F60C-4940-9BC6-A1BFEF1B285A}">
      <dsp:nvSpPr>
        <dsp:cNvPr id="0" name=""/>
        <dsp:cNvSpPr/>
      </dsp:nvSpPr>
      <dsp:spPr>
        <a:xfrm>
          <a:off x="8769972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Polity</a:t>
          </a:r>
        </a:p>
      </dsp:txBody>
      <dsp:txXfrm>
        <a:off x="8769972" y="2086130"/>
        <a:ext cx="1866043" cy="587069"/>
      </dsp:txXfrm>
    </dsp:sp>
    <dsp:sp modelId="{8B5470A9-FEBB-4A4B-941B-1F13793CBA44}">
      <dsp:nvSpPr>
        <dsp:cNvPr id="0" name=""/>
        <dsp:cNvSpPr/>
      </dsp:nvSpPr>
      <dsp:spPr>
        <a:xfrm>
          <a:off x="211815" y="2882868"/>
          <a:ext cx="1509817" cy="1677342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DE57E-E863-4ABE-9814-B4FBF68BAC7D}">
      <dsp:nvSpPr>
        <dsp:cNvPr id="0" name=""/>
        <dsp:cNvSpPr/>
      </dsp:nvSpPr>
      <dsp:spPr>
        <a:xfrm>
          <a:off x="107086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History</a:t>
          </a:r>
        </a:p>
      </dsp:txBody>
      <dsp:txXfrm>
        <a:off x="107086" y="4392476"/>
        <a:ext cx="1866043" cy="587069"/>
      </dsp:txXfrm>
    </dsp:sp>
    <dsp:sp modelId="{2DC53F4D-1C68-4E10-9E3D-AB151B13B13E}">
      <dsp:nvSpPr>
        <dsp:cNvPr id="0" name=""/>
        <dsp:cNvSpPr/>
      </dsp:nvSpPr>
      <dsp:spPr>
        <a:xfrm>
          <a:off x="2255520" y="2882868"/>
          <a:ext cx="1573829" cy="1677342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F5554-7CF4-4A1C-A33D-3CE2AB287580}">
      <dsp:nvSpPr>
        <dsp:cNvPr id="0" name=""/>
        <dsp:cNvSpPr/>
      </dsp:nvSpPr>
      <dsp:spPr>
        <a:xfrm>
          <a:off x="2182797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Culture</a:t>
          </a:r>
        </a:p>
      </dsp:txBody>
      <dsp:txXfrm>
        <a:off x="2182797" y="4392476"/>
        <a:ext cx="1866043" cy="587069"/>
      </dsp:txXfrm>
    </dsp:sp>
    <dsp:sp modelId="{4C5AD13F-2509-4E97-98C0-3DBC2DBBF354}">
      <dsp:nvSpPr>
        <dsp:cNvPr id="0" name=""/>
        <dsp:cNvSpPr/>
      </dsp:nvSpPr>
      <dsp:spPr>
        <a:xfrm>
          <a:off x="4258508" y="2882868"/>
          <a:ext cx="1775634" cy="1677342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90309-7844-4576-95DA-92241C477B48}">
      <dsp:nvSpPr>
        <dsp:cNvPr id="0" name=""/>
        <dsp:cNvSpPr/>
      </dsp:nvSpPr>
      <dsp:spPr>
        <a:xfrm>
          <a:off x="4286687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Science Tech</a:t>
          </a:r>
        </a:p>
      </dsp:txBody>
      <dsp:txXfrm>
        <a:off x="4286687" y="4392476"/>
        <a:ext cx="1866043" cy="587069"/>
      </dsp:txXfrm>
    </dsp:sp>
    <dsp:sp modelId="{F7353198-5BB7-4ACC-B99F-664C32B1A10B}">
      <dsp:nvSpPr>
        <dsp:cNvPr id="0" name=""/>
        <dsp:cNvSpPr/>
      </dsp:nvSpPr>
      <dsp:spPr>
        <a:xfrm>
          <a:off x="6471048" y="2882868"/>
          <a:ext cx="1501976" cy="1677342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722B3-FD6D-47D1-9D33-4B18A8D4DCFA}">
      <dsp:nvSpPr>
        <dsp:cNvPr id="0" name=""/>
        <dsp:cNvSpPr/>
      </dsp:nvSpPr>
      <dsp:spPr>
        <a:xfrm>
          <a:off x="6362398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Current</a:t>
          </a:r>
        </a:p>
      </dsp:txBody>
      <dsp:txXfrm>
        <a:off x="6362398" y="4392476"/>
        <a:ext cx="1866043" cy="587069"/>
      </dsp:txXfrm>
    </dsp:sp>
    <dsp:sp modelId="{F8B5120F-DF34-48E7-8638-FA166524F110}">
      <dsp:nvSpPr>
        <dsp:cNvPr id="0" name=""/>
        <dsp:cNvSpPr/>
      </dsp:nvSpPr>
      <dsp:spPr>
        <a:xfrm>
          <a:off x="8438109" y="2882868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36399-18BC-499E-9CBF-D206C1FA014F}">
      <dsp:nvSpPr>
        <dsp:cNvPr id="0" name=""/>
        <dsp:cNvSpPr/>
      </dsp:nvSpPr>
      <dsp:spPr>
        <a:xfrm>
          <a:off x="8626810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IR/Defense</a:t>
          </a:r>
        </a:p>
      </dsp:txBody>
      <dsp:txXfrm>
        <a:off x="8626810" y="4392476"/>
        <a:ext cx="1866043" cy="58706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F940D-F1A1-4DFA-9E7E-476AF5495FC3}">
      <dsp:nvSpPr>
        <dsp:cNvPr id="0" name=""/>
        <dsp:cNvSpPr/>
      </dsp:nvSpPr>
      <dsp:spPr>
        <a:xfrm>
          <a:off x="602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C967C-C396-44F7-8F42-2B6948BD47DA}">
      <dsp:nvSpPr>
        <dsp:cNvPr id="0" name=""/>
        <dsp:cNvSpPr/>
      </dsp:nvSpPr>
      <dsp:spPr>
        <a:xfrm>
          <a:off x="99978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6BB36-A3BE-4B7C-A034-A5C94D3DB4C5}">
      <dsp:nvSpPr>
        <dsp:cNvPr id="0" name=""/>
        <dsp:cNvSpPr/>
      </dsp:nvSpPr>
      <dsp:spPr>
        <a:xfrm>
          <a:off x="99978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Biotech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Genetic Engineering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Nanotech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Pharma- </a:t>
          </a:r>
          <a:r>
            <a:rPr lang="en-US" sz="1900" b="1" u="sng" kern="1200" dirty="0">
              <a:latin typeface="Franklin Gothic Medium Cond" panose="020B0606030402020204" pitchFamily="34" charset="0"/>
            </a:rPr>
            <a:t>IPR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u="sng" kern="1200" dirty="0">
              <a:latin typeface="Franklin Gothic Medium Cond" panose="020B0606030402020204" pitchFamily="34" charset="0"/>
            </a:rPr>
            <a:t>Schemes-policies</a:t>
          </a:r>
        </a:p>
      </dsp:txBody>
      <dsp:txXfrm>
        <a:off x="99978" y="2803015"/>
        <a:ext cx="1881577" cy="1848385"/>
      </dsp:txXfrm>
    </dsp:sp>
    <dsp:sp modelId="{69D43044-192C-4A75-A794-78E40BA94243}">
      <dsp:nvSpPr>
        <dsp:cNvPr id="0" name=""/>
        <dsp:cNvSpPr/>
      </dsp:nvSpPr>
      <dsp:spPr>
        <a:xfrm>
          <a:off x="602" y="676378"/>
          <a:ext cx="1987511" cy="3975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Public Health (GSM2)</a:t>
          </a:r>
        </a:p>
      </dsp:txBody>
      <dsp:txXfrm>
        <a:off x="602" y="676378"/>
        <a:ext cx="1987511" cy="397502"/>
      </dsp:txXfrm>
    </dsp:sp>
    <dsp:sp modelId="{52D30075-7BD3-41D2-A1A6-4F649394B532}">
      <dsp:nvSpPr>
        <dsp:cNvPr id="0" name=""/>
        <dsp:cNvSpPr/>
      </dsp:nvSpPr>
      <dsp:spPr>
        <a:xfrm>
          <a:off x="2423904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6059-6E5B-43A7-9F8F-3E32C82B7787}">
      <dsp:nvSpPr>
        <dsp:cNvPr id="0" name=""/>
        <dsp:cNvSpPr/>
      </dsp:nvSpPr>
      <dsp:spPr>
        <a:xfrm>
          <a:off x="2523280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E2E86-2B30-4B54-A7F2-421DDEDA3805}">
      <dsp:nvSpPr>
        <dsp:cNvPr id="0" name=""/>
        <dsp:cNvSpPr/>
      </dsp:nvSpPr>
      <dsp:spPr>
        <a:xfrm>
          <a:off x="2523280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GS2-E-gov.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GS3-Security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Innovation</a:t>
          </a:r>
        </a:p>
      </dsp:txBody>
      <dsp:txXfrm>
        <a:off x="2523280" y="2803015"/>
        <a:ext cx="1881577" cy="1848385"/>
      </dsp:txXfrm>
    </dsp:sp>
    <dsp:sp modelId="{C50A692F-5F98-4D96-91BD-D01E681BAFB7}">
      <dsp:nvSpPr>
        <dsp:cNvPr id="0" name=""/>
        <dsp:cNvSpPr/>
      </dsp:nvSpPr>
      <dsp:spPr>
        <a:xfrm>
          <a:off x="2423904" y="676378"/>
          <a:ext cx="1987511" cy="3975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IT (GS2, 3)</a:t>
          </a:r>
        </a:p>
      </dsp:txBody>
      <dsp:txXfrm>
        <a:off x="2423904" y="676378"/>
        <a:ext cx="1987511" cy="397502"/>
      </dsp:txXfrm>
    </dsp:sp>
    <dsp:sp modelId="{206FBBAE-4DA4-4A01-BE9F-8F4068F4FD1D}">
      <dsp:nvSpPr>
        <dsp:cNvPr id="0" name=""/>
        <dsp:cNvSpPr/>
      </dsp:nvSpPr>
      <dsp:spPr>
        <a:xfrm>
          <a:off x="4847207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4BAC3-7732-4028-999C-72DAE21FDB22}">
      <dsp:nvSpPr>
        <dsp:cNvPr id="0" name=""/>
        <dsp:cNvSpPr/>
      </dsp:nvSpPr>
      <dsp:spPr>
        <a:xfrm>
          <a:off x="4946582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70595-897F-4E2E-8A8F-6E85610AB066}">
      <dsp:nvSpPr>
        <dsp:cNvPr id="0" name=""/>
        <dsp:cNvSpPr/>
      </dsp:nvSpPr>
      <dsp:spPr>
        <a:xfrm>
          <a:off x="4946582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ISRO,NASA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Universe</a:t>
          </a:r>
        </a:p>
      </dsp:txBody>
      <dsp:txXfrm>
        <a:off x="4946582" y="2803015"/>
        <a:ext cx="1881577" cy="1848385"/>
      </dsp:txXfrm>
    </dsp:sp>
    <dsp:sp modelId="{F23E685F-B40A-49AF-8ECF-B825F7DFD1BA}">
      <dsp:nvSpPr>
        <dsp:cNvPr id="0" name=""/>
        <dsp:cNvSpPr/>
      </dsp:nvSpPr>
      <dsp:spPr>
        <a:xfrm>
          <a:off x="4847207" y="676378"/>
          <a:ext cx="1987511" cy="3975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Space</a:t>
          </a:r>
        </a:p>
      </dsp:txBody>
      <dsp:txXfrm>
        <a:off x="4847207" y="676378"/>
        <a:ext cx="1987511" cy="397502"/>
      </dsp:txXfrm>
    </dsp:sp>
    <dsp:sp modelId="{3506662A-2D4D-4E84-99A5-A84A6E96571B}">
      <dsp:nvSpPr>
        <dsp:cNvPr id="0" name=""/>
        <dsp:cNvSpPr/>
      </dsp:nvSpPr>
      <dsp:spPr>
        <a:xfrm>
          <a:off x="7270509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7D0E3-79E6-46C2-9A4C-56489710F6FC}">
      <dsp:nvSpPr>
        <dsp:cNvPr id="0" name=""/>
        <dsp:cNvSpPr/>
      </dsp:nvSpPr>
      <dsp:spPr>
        <a:xfrm>
          <a:off x="7369885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08C8F-7257-442D-9EA0-696E1442ACE2}">
      <dsp:nvSpPr>
        <dsp:cNvPr id="0" name=""/>
        <dsp:cNvSpPr/>
      </dsp:nvSpPr>
      <dsp:spPr>
        <a:xfrm>
          <a:off x="7369885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Jt. Exercises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Inventions</a:t>
          </a:r>
        </a:p>
      </dsp:txBody>
      <dsp:txXfrm>
        <a:off x="7369885" y="2803015"/>
        <a:ext cx="1881577" cy="1848385"/>
      </dsp:txXfrm>
    </dsp:sp>
    <dsp:sp modelId="{46255511-00DB-45AC-8B48-0DB46B64B0E2}">
      <dsp:nvSpPr>
        <dsp:cNvPr id="0" name=""/>
        <dsp:cNvSpPr/>
      </dsp:nvSpPr>
      <dsp:spPr>
        <a:xfrm>
          <a:off x="7270509" y="676378"/>
          <a:ext cx="1987511" cy="3975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Defense</a:t>
          </a:r>
        </a:p>
      </dsp:txBody>
      <dsp:txXfrm>
        <a:off x="7270509" y="676378"/>
        <a:ext cx="1987511" cy="397502"/>
      </dsp:txXfrm>
    </dsp:sp>
    <dsp:sp modelId="{1D5CC37C-E6D5-468E-B9DE-1FA950C7E133}">
      <dsp:nvSpPr>
        <dsp:cNvPr id="0" name=""/>
        <dsp:cNvSpPr/>
      </dsp:nvSpPr>
      <dsp:spPr>
        <a:xfrm>
          <a:off x="9693811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FB4-E58F-4A86-9526-EA145FF5DF38}">
      <dsp:nvSpPr>
        <dsp:cNvPr id="0" name=""/>
        <dsp:cNvSpPr/>
      </dsp:nvSpPr>
      <dsp:spPr>
        <a:xfrm>
          <a:off x="9793187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CF9BF-56F1-4D05-B07C-1F463486E745}">
      <dsp:nvSpPr>
        <dsp:cNvPr id="0" name=""/>
        <dsp:cNvSpPr/>
      </dsp:nvSpPr>
      <dsp:spPr>
        <a:xfrm>
          <a:off x="9793187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Energy / pollution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Agri., Automobile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defense</a:t>
          </a:r>
        </a:p>
      </dsp:txBody>
      <dsp:txXfrm>
        <a:off x="9793187" y="2803015"/>
        <a:ext cx="1881577" cy="1848385"/>
      </dsp:txXfrm>
    </dsp:sp>
    <dsp:sp modelId="{B5870B64-C4E7-437E-AE57-A00E1EB0C715}">
      <dsp:nvSpPr>
        <dsp:cNvPr id="0" name=""/>
        <dsp:cNvSpPr/>
      </dsp:nvSpPr>
      <dsp:spPr>
        <a:xfrm>
          <a:off x="9693811" y="676378"/>
          <a:ext cx="1987511" cy="3975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Franklin Gothic Medium Cond" panose="020B0606030402020204" pitchFamily="34" charset="0"/>
            </a:rPr>
            <a:t>Engg</a:t>
          </a:r>
          <a:r>
            <a:rPr lang="en-US" sz="1800" kern="1200" dirty="0">
              <a:latin typeface="Franklin Gothic Medium Cond" panose="020B0606030402020204" pitchFamily="34" charset="0"/>
            </a:rPr>
            <a:t>./R&amp;D</a:t>
          </a:r>
        </a:p>
      </dsp:txBody>
      <dsp:txXfrm>
        <a:off x="9693811" y="676378"/>
        <a:ext cx="1987511" cy="3975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F940D-F1A1-4DFA-9E7E-476AF5495FC3}">
      <dsp:nvSpPr>
        <dsp:cNvPr id="0" name=""/>
        <dsp:cNvSpPr/>
      </dsp:nvSpPr>
      <dsp:spPr>
        <a:xfrm>
          <a:off x="602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C967C-C396-44F7-8F42-2B6948BD47DA}">
      <dsp:nvSpPr>
        <dsp:cNvPr id="0" name=""/>
        <dsp:cNvSpPr/>
      </dsp:nvSpPr>
      <dsp:spPr>
        <a:xfrm>
          <a:off x="99978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6BB36-A3BE-4B7C-A034-A5C94D3DB4C5}">
      <dsp:nvSpPr>
        <dsp:cNvPr id="0" name=""/>
        <dsp:cNvSpPr/>
      </dsp:nvSpPr>
      <dsp:spPr>
        <a:xfrm>
          <a:off x="99978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Biotech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Genetic Engineering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Nanotech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Pharma- </a:t>
          </a:r>
          <a:r>
            <a:rPr lang="en-US" sz="1900" b="1" u="sng" kern="1200" dirty="0">
              <a:latin typeface="Franklin Gothic Medium Cond" panose="020B0606030402020204" pitchFamily="34" charset="0"/>
            </a:rPr>
            <a:t>IPR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u="sng" kern="1200" dirty="0">
              <a:latin typeface="Franklin Gothic Medium Cond" panose="020B0606030402020204" pitchFamily="34" charset="0"/>
            </a:rPr>
            <a:t>Schemes-policies</a:t>
          </a:r>
        </a:p>
      </dsp:txBody>
      <dsp:txXfrm>
        <a:off x="99978" y="2803015"/>
        <a:ext cx="1881577" cy="1848385"/>
      </dsp:txXfrm>
    </dsp:sp>
    <dsp:sp modelId="{69D43044-192C-4A75-A794-78E40BA94243}">
      <dsp:nvSpPr>
        <dsp:cNvPr id="0" name=""/>
        <dsp:cNvSpPr/>
      </dsp:nvSpPr>
      <dsp:spPr>
        <a:xfrm>
          <a:off x="602" y="676378"/>
          <a:ext cx="1987511" cy="3975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Public Health (GSM2)</a:t>
          </a:r>
        </a:p>
      </dsp:txBody>
      <dsp:txXfrm>
        <a:off x="602" y="676378"/>
        <a:ext cx="1987511" cy="397502"/>
      </dsp:txXfrm>
    </dsp:sp>
    <dsp:sp modelId="{52D30075-7BD3-41D2-A1A6-4F649394B532}">
      <dsp:nvSpPr>
        <dsp:cNvPr id="0" name=""/>
        <dsp:cNvSpPr/>
      </dsp:nvSpPr>
      <dsp:spPr>
        <a:xfrm>
          <a:off x="2423904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6059-6E5B-43A7-9F8F-3E32C82B7787}">
      <dsp:nvSpPr>
        <dsp:cNvPr id="0" name=""/>
        <dsp:cNvSpPr/>
      </dsp:nvSpPr>
      <dsp:spPr>
        <a:xfrm>
          <a:off x="2523280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E2E86-2B30-4B54-A7F2-421DDEDA3805}">
      <dsp:nvSpPr>
        <dsp:cNvPr id="0" name=""/>
        <dsp:cNvSpPr/>
      </dsp:nvSpPr>
      <dsp:spPr>
        <a:xfrm>
          <a:off x="2523280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GS2-E-gov.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GS3-Security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Innovation</a:t>
          </a:r>
        </a:p>
      </dsp:txBody>
      <dsp:txXfrm>
        <a:off x="2523280" y="2803015"/>
        <a:ext cx="1881577" cy="1848385"/>
      </dsp:txXfrm>
    </dsp:sp>
    <dsp:sp modelId="{C50A692F-5F98-4D96-91BD-D01E681BAFB7}">
      <dsp:nvSpPr>
        <dsp:cNvPr id="0" name=""/>
        <dsp:cNvSpPr/>
      </dsp:nvSpPr>
      <dsp:spPr>
        <a:xfrm>
          <a:off x="2423904" y="676378"/>
          <a:ext cx="1987511" cy="3975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IT (GS2, 3)</a:t>
          </a:r>
        </a:p>
      </dsp:txBody>
      <dsp:txXfrm>
        <a:off x="2423904" y="676378"/>
        <a:ext cx="1987511" cy="397502"/>
      </dsp:txXfrm>
    </dsp:sp>
    <dsp:sp modelId="{206FBBAE-4DA4-4A01-BE9F-8F4068F4FD1D}">
      <dsp:nvSpPr>
        <dsp:cNvPr id="0" name=""/>
        <dsp:cNvSpPr/>
      </dsp:nvSpPr>
      <dsp:spPr>
        <a:xfrm>
          <a:off x="4847207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4BAC3-7732-4028-999C-72DAE21FDB22}">
      <dsp:nvSpPr>
        <dsp:cNvPr id="0" name=""/>
        <dsp:cNvSpPr/>
      </dsp:nvSpPr>
      <dsp:spPr>
        <a:xfrm>
          <a:off x="4946582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70595-897F-4E2E-8A8F-6E85610AB066}">
      <dsp:nvSpPr>
        <dsp:cNvPr id="0" name=""/>
        <dsp:cNvSpPr/>
      </dsp:nvSpPr>
      <dsp:spPr>
        <a:xfrm>
          <a:off x="4946582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ISRO,NASA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Universe</a:t>
          </a:r>
        </a:p>
      </dsp:txBody>
      <dsp:txXfrm>
        <a:off x="4946582" y="2803015"/>
        <a:ext cx="1881577" cy="1848385"/>
      </dsp:txXfrm>
    </dsp:sp>
    <dsp:sp modelId="{F23E685F-B40A-49AF-8ECF-B825F7DFD1BA}">
      <dsp:nvSpPr>
        <dsp:cNvPr id="0" name=""/>
        <dsp:cNvSpPr/>
      </dsp:nvSpPr>
      <dsp:spPr>
        <a:xfrm>
          <a:off x="4847207" y="676378"/>
          <a:ext cx="1987511" cy="3975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Space</a:t>
          </a:r>
        </a:p>
      </dsp:txBody>
      <dsp:txXfrm>
        <a:off x="4847207" y="676378"/>
        <a:ext cx="1987511" cy="397502"/>
      </dsp:txXfrm>
    </dsp:sp>
    <dsp:sp modelId="{3506662A-2D4D-4E84-99A5-A84A6E96571B}">
      <dsp:nvSpPr>
        <dsp:cNvPr id="0" name=""/>
        <dsp:cNvSpPr/>
      </dsp:nvSpPr>
      <dsp:spPr>
        <a:xfrm>
          <a:off x="7270509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7D0E3-79E6-46C2-9A4C-56489710F6FC}">
      <dsp:nvSpPr>
        <dsp:cNvPr id="0" name=""/>
        <dsp:cNvSpPr/>
      </dsp:nvSpPr>
      <dsp:spPr>
        <a:xfrm>
          <a:off x="7369885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08C8F-7257-442D-9EA0-696E1442ACE2}">
      <dsp:nvSpPr>
        <dsp:cNvPr id="0" name=""/>
        <dsp:cNvSpPr/>
      </dsp:nvSpPr>
      <dsp:spPr>
        <a:xfrm>
          <a:off x="7369885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Jt. Exercises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Inventions</a:t>
          </a:r>
        </a:p>
      </dsp:txBody>
      <dsp:txXfrm>
        <a:off x="7369885" y="2803015"/>
        <a:ext cx="1881577" cy="1848385"/>
      </dsp:txXfrm>
    </dsp:sp>
    <dsp:sp modelId="{46255511-00DB-45AC-8B48-0DB46B64B0E2}">
      <dsp:nvSpPr>
        <dsp:cNvPr id="0" name=""/>
        <dsp:cNvSpPr/>
      </dsp:nvSpPr>
      <dsp:spPr>
        <a:xfrm>
          <a:off x="7270509" y="676378"/>
          <a:ext cx="1987511" cy="3975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Defense</a:t>
          </a:r>
        </a:p>
      </dsp:txBody>
      <dsp:txXfrm>
        <a:off x="7270509" y="676378"/>
        <a:ext cx="1987511" cy="397502"/>
      </dsp:txXfrm>
    </dsp:sp>
    <dsp:sp modelId="{1D5CC37C-E6D5-468E-B9DE-1FA950C7E133}">
      <dsp:nvSpPr>
        <dsp:cNvPr id="0" name=""/>
        <dsp:cNvSpPr/>
      </dsp:nvSpPr>
      <dsp:spPr>
        <a:xfrm>
          <a:off x="9693811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FB4-E58F-4A86-9526-EA145FF5DF38}">
      <dsp:nvSpPr>
        <dsp:cNvPr id="0" name=""/>
        <dsp:cNvSpPr/>
      </dsp:nvSpPr>
      <dsp:spPr>
        <a:xfrm>
          <a:off x="9793187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CF9BF-56F1-4D05-B07C-1F463486E745}">
      <dsp:nvSpPr>
        <dsp:cNvPr id="0" name=""/>
        <dsp:cNvSpPr/>
      </dsp:nvSpPr>
      <dsp:spPr>
        <a:xfrm>
          <a:off x="9793187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Energy / pollution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Agri., Automobile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defense</a:t>
          </a:r>
        </a:p>
      </dsp:txBody>
      <dsp:txXfrm>
        <a:off x="9793187" y="2803015"/>
        <a:ext cx="1881577" cy="1848385"/>
      </dsp:txXfrm>
    </dsp:sp>
    <dsp:sp modelId="{B5870B64-C4E7-437E-AE57-A00E1EB0C715}">
      <dsp:nvSpPr>
        <dsp:cNvPr id="0" name=""/>
        <dsp:cNvSpPr/>
      </dsp:nvSpPr>
      <dsp:spPr>
        <a:xfrm>
          <a:off x="9693811" y="676378"/>
          <a:ext cx="1987511" cy="3975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Franklin Gothic Medium Cond" panose="020B0606030402020204" pitchFamily="34" charset="0"/>
            </a:rPr>
            <a:t>Engg</a:t>
          </a:r>
          <a:r>
            <a:rPr lang="en-US" sz="1800" kern="1200" dirty="0">
              <a:latin typeface="Franklin Gothic Medium Cond" panose="020B0606030402020204" pitchFamily="34" charset="0"/>
            </a:rPr>
            <a:t>./R&amp;D</a:t>
          </a:r>
        </a:p>
      </dsp:txBody>
      <dsp:txXfrm>
        <a:off x="9693811" y="676378"/>
        <a:ext cx="1987511" cy="3975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F940D-F1A1-4DFA-9E7E-476AF5495FC3}">
      <dsp:nvSpPr>
        <dsp:cNvPr id="0" name=""/>
        <dsp:cNvSpPr/>
      </dsp:nvSpPr>
      <dsp:spPr>
        <a:xfrm>
          <a:off x="602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C967C-C396-44F7-8F42-2B6948BD47DA}">
      <dsp:nvSpPr>
        <dsp:cNvPr id="0" name=""/>
        <dsp:cNvSpPr/>
      </dsp:nvSpPr>
      <dsp:spPr>
        <a:xfrm>
          <a:off x="99978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6BB36-A3BE-4B7C-A034-A5C94D3DB4C5}">
      <dsp:nvSpPr>
        <dsp:cNvPr id="0" name=""/>
        <dsp:cNvSpPr/>
      </dsp:nvSpPr>
      <dsp:spPr>
        <a:xfrm>
          <a:off x="99978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Biotech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Genetic Engineering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Nanotech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Pharma- </a:t>
          </a:r>
          <a:r>
            <a:rPr lang="en-US" sz="1900" b="1" u="sng" strike="sngStrike" kern="1200" dirty="0">
              <a:latin typeface="Franklin Gothic Medium Cond" panose="020B0606030402020204" pitchFamily="34" charset="0"/>
            </a:rPr>
            <a:t>IPR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u="sng" strike="sngStrike" kern="1200" dirty="0">
              <a:latin typeface="Franklin Gothic Medium Cond" panose="020B0606030402020204" pitchFamily="34" charset="0"/>
            </a:rPr>
            <a:t>Schemes-policies</a:t>
          </a:r>
        </a:p>
      </dsp:txBody>
      <dsp:txXfrm>
        <a:off x="99978" y="2803015"/>
        <a:ext cx="1881577" cy="1848385"/>
      </dsp:txXfrm>
    </dsp:sp>
    <dsp:sp modelId="{69D43044-192C-4A75-A794-78E40BA94243}">
      <dsp:nvSpPr>
        <dsp:cNvPr id="0" name=""/>
        <dsp:cNvSpPr/>
      </dsp:nvSpPr>
      <dsp:spPr>
        <a:xfrm>
          <a:off x="602" y="676378"/>
          <a:ext cx="1987511" cy="3975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>
              <a:latin typeface="Franklin Gothic Medium Cond" panose="020B0606030402020204" pitchFamily="34" charset="0"/>
            </a:rPr>
            <a:t>Public Health (GSM2)</a:t>
          </a:r>
        </a:p>
      </dsp:txBody>
      <dsp:txXfrm>
        <a:off x="602" y="676378"/>
        <a:ext cx="1987511" cy="397502"/>
      </dsp:txXfrm>
    </dsp:sp>
    <dsp:sp modelId="{52D30075-7BD3-41D2-A1A6-4F649394B532}">
      <dsp:nvSpPr>
        <dsp:cNvPr id="0" name=""/>
        <dsp:cNvSpPr/>
      </dsp:nvSpPr>
      <dsp:spPr>
        <a:xfrm>
          <a:off x="2423904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6059-6E5B-43A7-9F8F-3E32C82B7787}">
      <dsp:nvSpPr>
        <dsp:cNvPr id="0" name=""/>
        <dsp:cNvSpPr/>
      </dsp:nvSpPr>
      <dsp:spPr>
        <a:xfrm>
          <a:off x="2523280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E2E86-2B30-4B54-A7F2-421DDEDA3805}">
      <dsp:nvSpPr>
        <dsp:cNvPr id="0" name=""/>
        <dsp:cNvSpPr/>
      </dsp:nvSpPr>
      <dsp:spPr>
        <a:xfrm>
          <a:off x="2523280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GS2-E-gov.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GS3-Security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Innovation</a:t>
          </a:r>
        </a:p>
      </dsp:txBody>
      <dsp:txXfrm>
        <a:off x="2523280" y="2803015"/>
        <a:ext cx="1881577" cy="1848385"/>
      </dsp:txXfrm>
    </dsp:sp>
    <dsp:sp modelId="{C50A692F-5F98-4D96-91BD-D01E681BAFB7}">
      <dsp:nvSpPr>
        <dsp:cNvPr id="0" name=""/>
        <dsp:cNvSpPr/>
      </dsp:nvSpPr>
      <dsp:spPr>
        <a:xfrm>
          <a:off x="2423904" y="676378"/>
          <a:ext cx="1987511" cy="3975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>
              <a:latin typeface="Franklin Gothic Medium Cond" panose="020B0606030402020204" pitchFamily="34" charset="0"/>
            </a:rPr>
            <a:t>IT (GS2, 3)</a:t>
          </a:r>
        </a:p>
      </dsp:txBody>
      <dsp:txXfrm>
        <a:off x="2423904" y="676378"/>
        <a:ext cx="1987511" cy="397502"/>
      </dsp:txXfrm>
    </dsp:sp>
    <dsp:sp modelId="{206FBBAE-4DA4-4A01-BE9F-8F4068F4FD1D}">
      <dsp:nvSpPr>
        <dsp:cNvPr id="0" name=""/>
        <dsp:cNvSpPr/>
      </dsp:nvSpPr>
      <dsp:spPr>
        <a:xfrm>
          <a:off x="4847207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4BAC3-7732-4028-999C-72DAE21FDB22}">
      <dsp:nvSpPr>
        <dsp:cNvPr id="0" name=""/>
        <dsp:cNvSpPr/>
      </dsp:nvSpPr>
      <dsp:spPr>
        <a:xfrm>
          <a:off x="4946582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70595-897F-4E2E-8A8F-6E85610AB066}">
      <dsp:nvSpPr>
        <dsp:cNvPr id="0" name=""/>
        <dsp:cNvSpPr/>
      </dsp:nvSpPr>
      <dsp:spPr>
        <a:xfrm>
          <a:off x="4946582" y="2803015"/>
          <a:ext cx="1881577" cy="184838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ISRO,NASA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Universe</a:t>
          </a:r>
        </a:p>
      </dsp:txBody>
      <dsp:txXfrm>
        <a:off x="4946582" y="2803015"/>
        <a:ext cx="1881577" cy="1848385"/>
      </dsp:txXfrm>
    </dsp:sp>
    <dsp:sp modelId="{F23E685F-B40A-49AF-8ECF-B825F7DFD1BA}">
      <dsp:nvSpPr>
        <dsp:cNvPr id="0" name=""/>
        <dsp:cNvSpPr/>
      </dsp:nvSpPr>
      <dsp:spPr>
        <a:xfrm>
          <a:off x="4847207" y="676378"/>
          <a:ext cx="1987511" cy="3975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Space</a:t>
          </a:r>
        </a:p>
      </dsp:txBody>
      <dsp:txXfrm>
        <a:off x="4847207" y="676378"/>
        <a:ext cx="1987511" cy="397502"/>
      </dsp:txXfrm>
    </dsp:sp>
    <dsp:sp modelId="{3506662A-2D4D-4E84-99A5-A84A6E96571B}">
      <dsp:nvSpPr>
        <dsp:cNvPr id="0" name=""/>
        <dsp:cNvSpPr/>
      </dsp:nvSpPr>
      <dsp:spPr>
        <a:xfrm>
          <a:off x="7270509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7D0E3-79E6-46C2-9A4C-56489710F6FC}">
      <dsp:nvSpPr>
        <dsp:cNvPr id="0" name=""/>
        <dsp:cNvSpPr/>
      </dsp:nvSpPr>
      <dsp:spPr>
        <a:xfrm>
          <a:off x="7369885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08C8F-7257-442D-9EA0-696E1442ACE2}">
      <dsp:nvSpPr>
        <dsp:cNvPr id="0" name=""/>
        <dsp:cNvSpPr/>
      </dsp:nvSpPr>
      <dsp:spPr>
        <a:xfrm>
          <a:off x="7369885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Jt. Exercises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Inventions</a:t>
          </a:r>
        </a:p>
      </dsp:txBody>
      <dsp:txXfrm>
        <a:off x="7369885" y="2803015"/>
        <a:ext cx="1881577" cy="1848385"/>
      </dsp:txXfrm>
    </dsp:sp>
    <dsp:sp modelId="{46255511-00DB-45AC-8B48-0DB46B64B0E2}">
      <dsp:nvSpPr>
        <dsp:cNvPr id="0" name=""/>
        <dsp:cNvSpPr/>
      </dsp:nvSpPr>
      <dsp:spPr>
        <a:xfrm>
          <a:off x="7270509" y="676378"/>
          <a:ext cx="1987511" cy="3975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Defense</a:t>
          </a:r>
        </a:p>
      </dsp:txBody>
      <dsp:txXfrm>
        <a:off x="7270509" y="676378"/>
        <a:ext cx="1987511" cy="397502"/>
      </dsp:txXfrm>
    </dsp:sp>
    <dsp:sp modelId="{1D5CC37C-E6D5-468E-B9DE-1FA950C7E133}">
      <dsp:nvSpPr>
        <dsp:cNvPr id="0" name=""/>
        <dsp:cNvSpPr/>
      </dsp:nvSpPr>
      <dsp:spPr>
        <a:xfrm>
          <a:off x="9693811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FB4-E58F-4A86-9526-EA145FF5DF38}">
      <dsp:nvSpPr>
        <dsp:cNvPr id="0" name=""/>
        <dsp:cNvSpPr/>
      </dsp:nvSpPr>
      <dsp:spPr>
        <a:xfrm>
          <a:off x="9793187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CF9BF-56F1-4D05-B07C-1F463486E745}">
      <dsp:nvSpPr>
        <dsp:cNvPr id="0" name=""/>
        <dsp:cNvSpPr/>
      </dsp:nvSpPr>
      <dsp:spPr>
        <a:xfrm>
          <a:off x="9793187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Energy / pollution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Agri., Automobile</a:t>
          </a:r>
        </a:p>
      </dsp:txBody>
      <dsp:txXfrm>
        <a:off x="9793187" y="2803015"/>
        <a:ext cx="1881577" cy="1848385"/>
      </dsp:txXfrm>
    </dsp:sp>
    <dsp:sp modelId="{B5870B64-C4E7-437E-AE57-A00E1EB0C715}">
      <dsp:nvSpPr>
        <dsp:cNvPr id="0" name=""/>
        <dsp:cNvSpPr/>
      </dsp:nvSpPr>
      <dsp:spPr>
        <a:xfrm>
          <a:off x="9693811" y="676378"/>
          <a:ext cx="1987511" cy="3975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Franklin Gothic Medium Cond" panose="020B0606030402020204" pitchFamily="34" charset="0"/>
            </a:rPr>
            <a:t>Engg</a:t>
          </a:r>
          <a:r>
            <a:rPr lang="en-US" sz="1800" kern="1200" dirty="0">
              <a:latin typeface="Franklin Gothic Medium Cond" panose="020B0606030402020204" pitchFamily="34" charset="0"/>
            </a:rPr>
            <a:t>./R&amp;D</a:t>
          </a:r>
        </a:p>
      </dsp:txBody>
      <dsp:txXfrm>
        <a:off x="9693811" y="676378"/>
        <a:ext cx="1987511" cy="39750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F940D-F1A1-4DFA-9E7E-476AF5495FC3}">
      <dsp:nvSpPr>
        <dsp:cNvPr id="0" name=""/>
        <dsp:cNvSpPr/>
      </dsp:nvSpPr>
      <dsp:spPr>
        <a:xfrm>
          <a:off x="602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C967C-C396-44F7-8F42-2B6948BD47DA}">
      <dsp:nvSpPr>
        <dsp:cNvPr id="0" name=""/>
        <dsp:cNvSpPr/>
      </dsp:nvSpPr>
      <dsp:spPr>
        <a:xfrm>
          <a:off x="99978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6BB36-A3BE-4B7C-A034-A5C94D3DB4C5}">
      <dsp:nvSpPr>
        <dsp:cNvPr id="0" name=""/>
        <dsp:cNvSpPr/>
      </dsp:nvSpPr>
      <dsp:spPr>
        <a:xfrm>
          <a:off x="99978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Biotech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Genetic Engineering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Nanotech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Pharma- </a:t>
          </a:r>
          <a:r>
            <a:rPr lang="en-US" sz="1900" b="1" u="sng" strike="sngStrike" kern="1200" dirty="0">
              <a:latin typeface="Franklin Gothic Medium Cond" panose="020B0606030402020204" pitchFamily="34" charset="0"/>
            </a:rPr>
            <a:t>IPR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u="sng" strike="sngStrike" kern="1200" dirty="0">
              <a:latin typeface="Franklin Gothic Medium Cond" panose="020B0606030402020204" pitchFamily="34" charset="0"/>
            </a:rPr>
            <a:t>Schemes-policies</a:t>
          </a:r>
        </a:p>
      </dsp:txBody>
      <dsp:txXfrm>
        <a:off x="99978" y="2803015"/>
        <a:ext cx="1881577" cy="1848385"/>
      </dsp:txXfrm>
    </dsp:sp>
    <dsp:sp modelId="{69D43044-192C-4A75-A794-78E40BA94243}">
      <dsp:nvSpPr>
        <dsp:cNvPr id="0" name=""/>
        <dsp:cNvSpPr/>
      </dsp:nvSpPr>
      <dsp:spPr>
        <a:xfrm>
          <a:off x="602" y="676378"/>
          <a:ext cx="1987511" cy="3975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>
              <a:latin typeface="Franklin Gothic Medium Cond" panose="020B0606030402020204" pitchFamily="34" charset="0"/>
            </a:rPr>
            <a:t>Public Health (GSM2)</a:t>
          </a:r>
        </a:p>
      </dsp:txBody>
      <dsp:txXfrm>
        <a:off x="602" y="676378"/>
        <a:ext cx="1987511" cy="397502"/>
      </dsp:txXfrm>
    </dsp:sp>
    <dsp:sp modelId="{52D30075-7BD3-41D2-A1A6-4F649394B532}">
      <dsp:nvSpPr>
        <dsp:cNvPr id="0" name=""/>
        <dsp:cNvSpPr/>
      </dsp:nvSpPr>
      <dsp:spPr>
        <a:xfrm>
          <a:off x="2423904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6059-6E5B-43A7-9F8F-3E32C82B7787}">
      <dsp:nvSpPr>
        <dsp:cNvPr id="0" name=""/>
        <dsp:cNvSpPr/>
      </dsp:nvSpPr>
      <dsp:spPr>
        <a:xfrm>
          <a:off x="2523280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E2E86-2B30-4B54-A7F2-421DDEDA3805}">
      <dsp:nvSpPr>
        <dsp:cNvPr id="0" name=""/>
        <dsp:cNvSpPr/>
      </dsp:nvSpPr>
      <dsp:spPr>
        <a:xfrm>
          <a:off x="2523280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GS2-E-gov.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GS3-Security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Innovation</a:t>
          </a:r>
        </a:p>
      </dsp:txBody>
      <dsp:txXfrm>
        <a:off x="2523280" y="2803015"/>
        <a:ext cx="1881577" cy="1848385"/>
      </dsp:txXfrm>
    </dsp:sp>
    <dsp:sp modelId="{C50A692F-5F98-4D96-91BD-D01E681BAFB7}">
      <dsp:nvSpPr>
        <dsp:cNvPr id="0" name=""/>
        <dsp:cNvSpPr/>
      </dsp:nvSpPr>
      <dsp:spPr>
        <a:xfrm>
          <a:off x="2423904" y="676378"/>
          <a:ext cx="1987511" cy="3975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>
              <a:latin typeface="Franklin Gothic Medium Cond" panose="020B0606030402020204" pitchFamily="34" charset="0"/>
            </a:rPr>
            <a:t>IT (GS2, 3)</a:t>
          </a:r>
        </a:p>
      </dsp:txBody>
      <dsp:txXfrm>
        <a:off x="2423904" y="676378"/>
        <a:ext cx="1987511" cy="397502"/>
      </dsp:txXfrm>
    </dsp:sp>
    <dsp:sp modelId="{206FBBAE-4DA4-4A01-BE9F-8F4068F4FD1D}">
      <dsp:nvSpPr>
        <dsp:cNvPr id="0" name=""/>
        <dsp:cNvSpPr/>
      </dsp:nvSpPr>
      <dsp:spPr>
        <a:xfrm>
          <a:off x="4847207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4BAC3-7732-4028-999C-72DAE21FDB22}">
      <dsp:nvSpPr>
        <dsp:cNvPr id="0" name=""/>
        <dsp:cNvSpPr/>
      </dsp:nvSpPr>
      <dsp:spPr>
        <a:xfrm>
          <a:off x="4946582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70595-897F-4E2E-8A8F-6E85610AB066}">
      <dsp:nvSpPr>
        <dsp:cNvPr id="0" name=""/>
        <dsp:cNvSpPr/>
      </dsp:nvSpPr>
      <dsp:spPr>
        <a:xfrm>
          <a:off x="4946582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ISRO,NASA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Universe</a:t>
          </a:r>
        </a:p>
      </dsp:txBody>
      <dsp:txXfrm>
        <a:off x="4946582" y="2803015"/>
        <a:ext cx="1881577" cy="1848385"/>
      </dsp:txXfrm>
    </dsp:sp>
    <dsp:sp modelId="{F23E685F-B40A-49AF-8ECF-B825F7DFD1BA}">
      <dsp:nvSpPr>
        <dsp:cNvPr id="0" name=""/>
        <dsp:cNvSpPr/>
      </dsp:nvSpPr>
      <dsp:spPr>
        <a:xfrm>
          <a:off x="4847207" y="676378"/>
          <a:ext cx="1987511" cy="3975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>
              <a:latin typeface="Franklin Gothic Medium Cond" panose="020B0606030402020204" pitchFamily="34" charset="0"/>
            </a:rPr>
            <a:t>Space</a:t>
          </a:r>
        </a:p>
      </dsp:txBody>
      <dsp:txXfrm>
        <a:off x="4847207" y="676378"/>
        <a:ext cx="1987511" cy="397502"/>
      </dsp:txXfrm>
    </dsp:sp>
    <dsp:sp modelId="{3506662A-2D4D-4E84-99A5-A84A6E96571B}">
      <dsp:nvSpPr>
        <dsp:cNvPr id="0" name=""/>
        <dsp:cNvSpPr/>
      </dsp:nvSpPr>
      <dsp:spPr>
        <a:xfrm>
          <a:off x="7270509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7D0E3-79E6-46C2-9A4C-56489710F6FC}">
      <dsp:nvSpPr>
        <dsp:cNvPr id="0" name=""/>
        <dsp:cNvSpPr/>
      </dsp:nvSpPr>
      <dsp:spPr>
        <a:xfrm>
          <a:off x="7369885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08C8F-7257-442D-9EA0-696E1442ACE2}">
      <dsp:nvSpPr>
        <dsp:cNvPr id="0" name=""/>
        <dsp:cNvSpPr/>
      </dsp:nvSpPr>
      <dsp:spPr>
        <a:xfrm>
          <a:off x="7369885" y="2803015"/>
          <a:ext cx="1881577" cy="184838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Jt. Exercises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Inventions</a:t>
          </a:r>
        </a:p>
      </dsp:txBody>
      <dsp:txXfrm>
        <a:off x="7369885" y="2803015"/>
        <a:ext cx="1881577" cy="1848385"/>
      </dsp:txXfrm>
    </dsp:sp>
    <dsp:sp modelId="{46255511-00DB-45AC-8B48-0DB46B64B0E2}">
      <dsp:nvSpPr>
        <dsp:cNvPr id="0" name=""/>
        <dsp:cNvSpPr/>
      </dsp:nvSpPr>
      <dsp:spPr>
        <a:xfrm>
          <a:off x="7270509" y="676378"/>
          <a:ext cx="1987511" cy="3975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Defense</a:t>
          </a:r>
        </a:p>
      </dsp:txBody>
      <dsp:txXfrm>
        <a:off x="7270509" y="676378"/>
        <a:ext cx="1987511" cy="397502"/>
      </dsp:txXfrm>
    </dsp:sp>
    <dsp:sp modelId="{1D5CC37C-E6D5-468E-B9DE-1FA950C7E133}">
      <dsp:nvSpPr>
        <dsp:cNvPr id="0" name=""/>
        <dsp:cNvSpPr/>
      </dsp:nvSpPr>
      <dsp:spPr>
        <a:xfrm>
          <a:off x="9693811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FB4-E58F-4A86-9526-EA145FF5DF38}">
      <dsp:nvSpPr>
        <dsp:cNvPr id="0" name=""/>
        <dsp:cNvSpPr/>
      </dsp:nvSpPr>
      <dsp:spPr>
        <a:xfrm>
          <a:off x="9793187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CF9BF-56F1-4D05-B07C-1F463486E745}">
      <dsp:nvSpPr>
        <dsp:cNvPr id="0" name=""/>
        <dsp:cNvSpPr/>
      </dsp:nvSpPr>
      <dsp:spPr>
        <a:xfrm>
          <a:off x="9793187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Energy / pollution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Agri., Automobile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900" kern="1200" dirty="0">
            <a:latin typeface="Franklin Gothic Medium Cond" panose="020B0606030402020204" pitchFamily="34" charset="0"/>
          </a:endParaRPr>
        </a:p>
      </dsp:txBody>
      <dsp:txXfrm>
        <a:off x="9793187" y="2803015"/>
        <a:ext cx="1881577" cy="1848385"/>
      </dsp:txXfrm>
    </dsp:sp>
    <dsp:sp modelId="{B5870B64-C4E7-437E-AE57-A00E1EB0C715}">
      <dsp:nvSpPr>
        <dsp:cNvPr id="0" name=""/>
        <dsp:cNvSpPr/>
      </dsp:nvSpPr>
      <dsp:spPr>
        <a:xfrm>
          <a:off x="9693811" y="676378"/>
          <a:ext cx="1987511" cy="3975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Franklin Gothic Medium Cond" panose="020B0606030402020204" pitchFamily="34" charset="0"/>
            </a:rPr>
            <a:t>Engg</a:t>
          </a:r>
          <a:r>
            <a:rPr lang="en-US" sz="1800" kern="1200" dirty="0">
              <a:latin typeface="Franklin Gothic Medium Cond" panose="020B0606030402020204" pitchFamily="34" charset="0"/>
            </a:rPr>
            <a:t>./R&amp;D</a:t>
          </a:r>
        </a:p>
      </dsp:txBody>
      <dsp:txXfrm>
        <a:off x="9693811" y="676378"/>
        <a:ext cx="1987511" cy="3975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F940D-F1A1-4DFA-9E7E-476AF5495FC3}">
      <dsp:nvSpPr>
        <dsp:cNvPr id="0" name=""/>
        <dsp:cNvSpPr/>
      </dsp:nvSpPr>
      <dsp:spPr>
        <a:xfrm>
          <a:off x="602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C967C-C396-44F7-8F42-2B6948BD47DA}">
      <dsp:nvSpPr>
        <dsp:cNvPr id="0" name=""/>
        <dsp:cNvSpPr/>
      </dsp:nvSpPr>
      <dsp:spPr>
        <a:xfrm>
          <a:off x="99978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6BB36-A3BE-4B7C-A034-A5C94D3DB4C5}">
      <dsp:nvSpPr>
        <dsp:cNvPr id="0" name=""/>
        <dsp:cNvSpPr/>
      </dsp:nvSpPr>
      <dsp:spPr>
        <a:xfrm>
          <a:off x="99978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Biotech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Genetic Engineering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Nanotech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Pharma- </a:t>
          </a:r>
          <a:r>
            <a:rPr lang="en-US" sz="1900" b="1" u="sng" strike="sngStrike" kern="1200" dirty="0">
              <a:latin typeface="Franklin Gothic Medium Cond" panose="020B0606030402020204" pitchFamily="34" charset="0"/>
            </a:rPr>
            <a:t>IPR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u="sng" strike="sngStrike" kern="1200" dirty="0">
              <a:latin typeface="Franklin Gothic Medium Cond" panose="020B0606030402020204" pitchFamily="34" charset="0"/>
            </a:rPr>
            <a:t>Schemes-policies</a:t>
          </a:r>
        </a:p>
      </dsp:txBody>
      <dsp:txXfrm>
        <a:off x="99978" y="2803015"/>
        <a:ext cx="1881577" cy="1848385"/>
      </dsp:txXfrm>
    </dsp:sp>
    <dsp:sp modelId="{69D43044-192C-4A75-A794-78E40BA94243}">
      <dsp:nvSpPr>
        <dsp:cNvPr id="0" name=""/>
        <dsp:cNvSpPr/>
      </dsp:nvSpPr>
      <dsp:spPr>
        <a:xfrm>
          <a:off x="602" y="676378"/>
          <a:ext cx="1987511" cy="3975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>
              <a:latin typeface="Franklin Gothic Medium Cond" panose="020B0606030402020204" pitchFamily="34" charset="0"/>
            </a:rPr>
            <a:t>Public Health (GSM2)</a:t>
          </a:r>
        </a:p>
      </dsp:txBody>
      <dsp:txXfrm>
        <a:off x="602" y="676378"/>
        <a:ext cx="1987511" cy="397502"/>
      </dsp:txXfrm>
    </dsp:sp>
    <dsp:sp modelId="{52D30075-7BD3-41D2-A1A6-4F649394B532}">
      <dsp:nvSpPr>
        <dsp:cNvPr id="0" name=""/>
        <dsp:cNvSpPr/>
      </dsp:nvSpPr>
      <dsp:spPr>
        <a:xfrm>
          <a:off x="2423904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6059-6E5B-43A7-9F8F-3E32C82B7787}">
      <dsp:nvSpPr>
        <dsp:cNvPr id="0" name=""/>
        <dsp:cNvSpPr/>
      </dsp:nvSpPr>
      <dsp:spPr>
        <a:xfrm>
          <a:off x="2523280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E2E86-2B30-4B54-A7F2-421DDEDA3805}">
      <dsp:nvSpPr>
        <dsp:cNvPr id="0" name=""/>
        <dsp:cNvSpPr/>
      </dsp:nvSpPr>
      <dsp:spPr>
        <a:xfrm>
          <a:off x="2523280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GS2-E-gov.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GS3-Security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Innovation</a:t>
          </a:r>
        </a:p>
      </dsp:txBody>
      <dsp:txXfrm>
        <a:off x="2523280" y="2803015"/>
        <a:ext cx="1881577" cy="1848385"/>
      </dsp:txXfrm>
    </dsp:sp>
    <dsp:sp modelId="{C50A692F-5F98-4D96-91BD-D01E681BAFB7}">
      <dsp:nvSpPr>
        <dsp:cNvPr id="0" name=""/>
        <dsp:cNvSpPr/>
      </dsp:nvSpPr>
      <dsp:spPr>
        <a:xfrm>
          <a:off x="2423904" y="676378"/>
          <a:ext cx="1987511" cy="3975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>
              <a:latin typeface="Franklin Gothic Medium Cond" panose="020B0606030402020204" pitchFamily="34" charset="0"/>
            </a:rPr>
            <a:t>IT (GS2, 3)</a:t>
          </a:r>
        </a:p>
      </dsp:txBody>
      <dsp:txXfrm>
        <a:off x="2423904" y="676378"/>
        <a:ext cx="1987511" cy="397502"/>
      </dsp:txXfrm>
    </dsp:sp>
    <dsp:sp modelId="{206FBBAE-4DA4-4A01-BE9F-8F4068F4FD1D}">
      <dsp:nvSpPr>
        <dsp:cNvPr id="0" name=""/>
        <dsp:cNvSpPr/>
      </dsp:nvSpPr>
      <dsp:spPr>
        <a:xfrm>
          <a:off x="4847207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4BAC3-7732-4028-999C-72DAE21FDB22}">
      <dsp:nvSpPr>
        <dsp:cNvPr id="0" name=""/>
        <dsp:cNvSpPr/>
      </dsp:nvSpPr>
      <dsp:spPr>
        <a:xfrm>
          <a:off x="4946582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70595-897F-4E2E-8A8F-6E85610AB066}">
      <dsp:nvSpPr>
        <dsp:cNvPr id="0" name=""/>
        <dsp:cNvSpPr/>
      </dsp:nvSpPr>
      <dsp:spPr>
        <a:xfrm>
          <a:off x="4946582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ISRO,NASA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Universe</a:t>
          </a:r>
        </a:p>
      </dsp:txBody>
      <dsp:txXfrm>
        <a:off x="4946582" y="2803015"/>
        <a:ext cx="1881577" cy="1848385"/>
      </dsp:txXfrm>
    </dsp:sp>
    <dsp:sp modelId="{F23E685F-B40A-49AF-8ECF-B825F7DFD1BA}">
      <dsp:nvSpPr>
        <dsp:cNvPr id="0" name=""/>
        <dsp:cNvSpPr/>
      </dsp:nvSpPr>
      <dsp:spPr>
        <a:xfrm>
          <a:off x="4847207" y="676378"/>
          <a:ext cx="1987511" cy="3975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>
              <a:latin typeface="Franklin Gothic Medium Cond" panose="020B0606030402020204" pitchFamily="34" charset="0"/>
            </a:rPr>
            <a:t>Space</a:t>
          </a:r>
        </a:p>
      </dsp:txBody>
      <dsp:txXfrm>
        <a:off x="4847207" y="676378"/>
        <a:ext cx="1987511" cy="397502"/>
      </dsp:txXfrm>
    </dsp:sp>
    <dsp:sp modelId="{3506662A-2D4D-4E84-99A5-A84A6E96571B}">
      <dsp:nvSpPr>
        <dsp:cNvPr id="0" name=""/>
        <dsp:cNvSpPr/>
      </dsp:nvSpPr>
      <dsp:spPr>
        <a:xfrm>
          <a:off x="7270509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7D0E3-79E6-46C2-9A4C-56489710F6FC}">
      <dsp:nvSpPr>
        <dsp:cNvPr id="0" name=""/>
        <dsp:cNvSpPr/>
      </dsp:nvSpPr>
      <dsp:spPr>
        <a:xfrm>
          <a:off x="7369885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08C8F-7257-442D-9EA0-696E1442ACE2}">
      <dsp:nvSpPr>
        <dsp:cNvPr id="0" name=""/>
        <dsp:cNvSpPr/>
      </dsp:nvSpPr>
      <dsp:spPr>
        <a:xfrm>
          <a:off x="7369885" y="2803015"/>
          <a:ext cx="1881577" cy="18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Jt. Exercises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strike="sngStrike" kern="1200" dirty="0">
              <a:latin typeface="Franklin Gothic Medium Cond" panose="020B0606030402020204" pitchFamily="34" charset="0"/>
            </a:rPr>
            <a:t>Inventions</a:t>
          </a:r>
        </a:p>
      </dsp:txBody>
      <dsp:txXfrm>
        <a:off x="7369885" y="2803015"/>
        <a:ext cx="1881577" cy="1848385"/>
      </dsp:txXfrm>
    </dsp:sp>
    <dsp:sp modelId="{46255511-00DB-45AC-8B48-0DB46B64B0E2}">
      <dsp:nvSpPr>
        <dsp:cNvPr id="0" name=""/>
        <dsp:cNvSpPr/>
      </dsp:nvSpPr>
      <dsp:spPr>
        <a:xfrm>
          <a:off x="7270509" y="676378"/>
          <a:ext cx="1987511" cy="3975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>
              <a:latin typeface="Franklin Gothic Medium Cond" panose="020B0606030402020204" pitchFamily="34" charset="0"/>
            </a:rPr>
            <a:t>Defense</a:t>
          </a:r>
        </a:p>
      </dsp:txBody>
      <dsp:txXfrm>
        <a:off x="7270509" y="676378"/>
        <a:ext cx="1987511" cy="397502"/>
      </dsp:txXfrm>
    </dsp:sp>
    <dsp:sp modelId="{1D5CC37C-E6D5-468E-B9DE-1FA950C7E133}">
      <dsp:nvSpPr>
        <dsp:cNvPr id="0" name=""/>
        <dsp:cNvSpPr/>
      </dsp:nvSpPr>
      <dsp:spPr>
        <a:xfrm>
          <a:off x="9693811" y="1073880"/>
          <a:ext cx="0" cy="357752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04FB4-E58F-4A86-9526-EA145FF5DF38}">
      <dsp:nvSpPr>
        <dsp:cNvPr id="0" name=""/>
        <dsp:cNvSpPr/>
      </dsp:nvSpPr>
      <dsp:spPr>
        <a:xfrm>
          <a:off x="9793187" y="1193131"/>
          <a:ext cx="1881577" cy="1609884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CF9BF-56F1-4D05-B07C-1F463486E745}">
      <dsp:nvSpPr>
        <dsp:cNvPr id="0" name=""/>
        <dsp:cNvSpPr/>
      </dsp:nvSpPr>
      <dsp:spPr>
        <a:xfrm>
          <a:off x="9793187" y="2803015"/>
          <a:ext cx="1881577" cy="184838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Energy / pollution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Agri.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Automobile</a:t>
          </a:r>
        </a:p>
      </dsp:txBody>
      <dsp:txXfrm>
        <a:off x="9793187" y="2803015"/>
        <a:ext cx="1881577" cy="1848385"/>
      </dsp:txXfrm>
    </dsp:sp>
    <dsp:sp modelId="{B5870B64-C4E7-437E-AE57-A00E1EB0C715}">
      <dsp:nvSpPr>
        <dsp:cNvPr id="0" name=""/>
        <dsp:cNvSpPr/>
      </dsp:nvSpPr>
      <dsp:spPr>
        <a:xfrm>
          <a:off x="9693811" y="676378"/>
          <a:ext cx="1987511" cy="3975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Franklin Gothic Medium Cond" panose="020B0606030402020204" pitchFamily="34" charset="0"/>
            </a:rPr>
            <a:t>Engg</a:t>
          </a:r>
          <a:r>
            <a:rPr lang="en-US" sz="1800" kern="1200" dirty="0">
              <a:latin typeface="Franklin Gothic Medium Cond" panose="020B0606030402020204" pitchFamily="34" charset="0"/>
            </a:rPr>
            <a:t>./R&amp;D</a:t>
          </a:r>
        </a:p>
      </dsp:txBody>
      <dsp:txXfrm>
        <a:off x="9693811" y="676378"/>
        <a:ext cx="1987511" cy="39750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0F217-CB8B-4828-8954-91638334B885}">
      <dsp:nvSpPr>
        <dsp:cNvPr id="0" name=""/>
        <dsp:cNvSpPr/>
      </dsp:nvSpPr>
      <dsp:spPr>
        <a:xfrm>
          <a:off x="0" y="69876"/>
          <a:ext cx="11008567" cy="7300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NCERT</a:t>
          </a:r>
        </a:p>
      </dsp:txBody>
      <dsp:txXfrm>
        <a:off x="35640" y="105516"/>
        <a:ext cx="10937287" cy="658799"/>
      </dsp:txXfrm>
    </dsp:sp>
    <dsp:sp modelId="{8DA1977B-D644-411E-A160-FB0C427A98FA}">
      <dsp:nvSpPr>
        <dsp:cNvPr id="0" name=""/>
        <dsp:cNvSpPr/>
      </dsp:nvSpPr>
      <dsp:spPr>
        <a:xfrm>
          <a:off x="0" y="799956"/>
          <a:ext cx="11008567" cy="81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52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>
              <a:latin typeface="Franklin Gothic Medium Cond" panose="020B0606030402020204" pitchFamily="34" charset="0"/>
            </a:rPr>
            <a:t>7-10 all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>
              <a:latin typeface="Franklin Gothic Medium Cond" panose="020B0606030402020204" pitchFamily="34" charset="0"/>
            </a:rPr>
            <a:t>11-12 selective</a:t>
          </a:r>
        </a:p>
      </dsp:txBody>
      <dsp:txXfrm>
        <a:off x="0" y="799956"/>
        <a:ext cx="11008567" cy="811440"/>
      </dsp:txXfrm>
    </dsp:sp>
    <dsp:sp modelId="{25364F1F-ECC3-44BC-867B-1286366E0E3B}">
      <dsp:nvSpPr>
        <dsp:cNvPr id="0" name=""/>
        <dsp:cNvSpPr/>
      </dsp:nvSpPr>
      <dsp:spPr>
        <a:xfrm>
          <a:off x="0" y="1611396"/>
          <a:ext cx="11008567" cy="7300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GS Manual (any, even 2</a:t>
          </a:r>
          <a:r>
            <a:rPr lang="en-US" sz="3200" kern="1200" baseline="30000" dirty="0">
              <a:latin typeface="Franklin Gothic Medium Cond" panose="020B0606030402020204" pitchFamily="34" charset="0"/>
            </a:rPr>
            <a:t>nd</a:t>
          </a:r>
          <a:r>
            <a:rPr lang="en-US" sz="3200" kern="1200" dirty="0">
              <a:latin typeface="Franklin Gothic Medium Cond" panose="020B0606030402020204" pitchFamily="34" charset="0"/>
            </a:rPr>
            <a:t> hand) and LucentGK</a:t>
          </a:r>
        </a:p>
      </dsp:txBody>
      <dsp:txXfrm>
        <a:off x="35640" y="1647036"/>
        <a:ext cx="10937287" cy="658799"/>
      </dsp:txXfrm>
    </dsp:sp>
    <dsp:sp modelId="{6B875240-4780-4846-8E25-97A797E47F86}">
      <dsp:nvSpPr>
        <dsp:cNvPr id="0" name=""/>
        <dsp:cNvSpPr/>
      </dsp:nvSpPr>
      <dsp:spPr>
        <a:xfrm>
          <a:off x="0" y="2341476"/>
          <a:ext cx="11008567" cy="202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52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>
              <a:latin typeface="Franklin Gothic Medium Cond" panose="020B0606030402020204" pitchFamily="34" charset="0"/>
            </a:rPr>
            <a:t>Physics, </a:t>
          </a:r>
          <a:r>
            <a:rPr lang="en-US" sz="2500" kern="1200" dirty="0" err="1">
              <a:latin typeface="Franklin Gothic Medium Cond" panose="020B0606030402020204" pitchFamily="34" charset="0"/>
            </a:rPr>
            <a:t>chemi</a:t>
          </a:r>
          <a:r>
            <a:rPr lang="en-US" sz="2500" kern="1200" dirty="0">
              <a:latin typeface="Franklin Gothic Medium Cond" panose="020B0606030402020204" pitchFamily="34" charset="0"/>
            </a:rPr>
            <a:t>. Principles-Yes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>
              <a:latin typeface="Franklin Gothic Medium Cond" panose="020B0606030402020204" pitchFamily="34" charset="0"/>
            </a:rPr>
            <a:t>Chem compounds-names – Yes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>
              <a:latin typeface="Franklin Gothic Medium Cond" panose="020B0606030402020204" pitchFamily="34" charset="0"/>
            </a:rPr>
            <a:t>Disease/nutrients-Yes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>
              <a:latin typeface="Franklin Gothic Medium Cond" panose="020B0606030402020204" pitchFamily="34" charset="0"/>
            </a:rPr>
            <a:t>Trivial GK, advance bio/</a:t>
          </a:r>
          <a:r>
            <a:rPr lang="en-US" sz="2500" kern="1200" dirty="0" err="1">
              <a:latin typeface="Franklin Gothic Medium Cond" panose="020B0606030402020204" pitchFamily="34" charset="0"/>
            </a:rPr>
            <a:t>chem</a:t>
          </a:r>
          <a:r>
            <a:rPr lang="en-US" sz="2500" kern="1200" dirty="0">
              <a:latin typeface="Franklin Gothic Medium Cond" panose="020B0606030402020204" pitchFamily="34" charset="0"/>
            </a:rPr>
            <a:t>…no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>
              <a:latin typeface="Franklin Gothic Medium Cond" panose="020B0606030402020204" pitchFamily="34" charset="0"/>
            </a:rPr>
            <a:t>Relevant MCQs- yes</a:t>
          </a:r>
        </a:p>
      </dsp:txBody>
      <dsp:txXfrm>
        <a:off x="0" y="2341476"/>
        <a:ext cx="11008567" cy="2020320"/>
      </dsp:txXfrm>
    </dsp:sp>
    <dsp:sp modelId="{9F005830-342C-48FA-8A65-08E370C661ED}">
      <dsp:nvSpPr>
        <dsp:cNvPr id="0" name=""/>
        <dsp:cNvSpPr/>
      </dsp:nvSpPr>
      <dsp:spPr>
        <a:xfrm>
          <a:off x="0" y="4361796"/>
          <a:ext cx="11008567" cy="7300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Disha Paper set</a:t>
          </a:r>
        </a:p>
      </dsp:txBody>
      <dsp:txXfrm>
        <a:off x="35640" y="4397436"/>
        <a:ext cx="10937287" cy="658799"/>
      </dsp:txXfrm>
    </dsp:sp>
    <dsp:sp modelId="{26789776-D011-4F67-A4BC-980C1DF706B6}">
      <dsp:nvSpPr>
        <dsp:cNvPr id="0" name=""/>
        <dsp:cNvSpPr/>
      </dsp:nvSpPr>
      <dsp:spPr>
        <a:xfrm>
          <a:off x="0" y="5091876"/>
          <a:ext cx="11008567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52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>
              <a:latin typeface="Franklin Gothic Medium Cond" panose="020B0606030402020204" pitchFamily="34" charset="0"/>
            </a:rPr>
            <a:t>Last 21 years </a:t>
          </a:r>
          <a:r>
            <a:rPr lang="en-US" sz="2500" kern="1200" dirty="0" err="1">
              <a:latin typeface="Franklin Gothic Medium Cond" panose="020B0606030402020204" pitchFamily="34" charset="0"/>
            </a:rPr>
            <a:t>topicwise</a:t>
          </a:r>
          <a:r>
            <a:rPr lang="en-US" sz="2500" kern="1200" dirty="0">
              <a:latin typeface="Franklin Gothic Medium Cond" panose="020B0606030402020204" pitchFamily="34" charset="0"/>
            </a:rPr>
            <a:t> Physics, </a:t>
          </a:r>
          <a:r>
            <a:rPr lang="en-US" sz="2500" kern="1200" dirty="0" err="1">
              <a:latin typeface="Franklin Gothic Medium Cond" panose="020B0606030402020204" pitchFamily="34" charset="0"/>
            </a:rPr>
            <a:t>chem</a:t>
          </a:r>
          <a:r>
            <a:rPr lang="en-US" sz="2500" kern="1200" dirty="0">
              <a:latin typeface="Franklin Gothic Medium Cond" panose="020B0606030402020204" pitchFamily="34" charset="0"/>
            </a:rPr>
            <a:t>, bio </a:t>
          </a:r>
          <a:r>
            <a:rPr lang="en-US" sz="2500" kern="1200" dirty="0" err="1">
              <a:latin typeface="Franklin Gothic Medium Cond" panose="020B0606030402020204" pitchFamily="34" charset="0"/>
            </a:rPr>
            <a:t>qs</a:t>
          </a:r>
          <a:r>
            <a:rPr lang="en-US" sz="2500" kern="1200" dirty="0">
              <a:latin typeface="Franklin Gothic Medium Cond" panose="020B0606030402020204" pitchFamily="34" charset="0"/>
            </a:rPr>
            <a:t>.</a:t>
          </a:r>
        </a:p>
      </dsp:txBody>
      <dsp:txXfrm>
        <a:off x="0" y="5091876"/>
        <a:ext cx="11008567" cy="529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B1ED6-13A3-4F5C-9B28-A596E635B464}">
      <dsp:nvSpPr>
        <dsp:cNvPr id="0" name=""/>
        <dsp:cNvSpPr/>
      </dsp:nvSpPr>
      <dsp:spPr>
        <a:xfrm>
          <a:off x="1981832" y="1739"/>
          <a:ext cx="2170208" cy="10851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>
              <a:latin typeface="Franklin Gothic Medium Cond" panose="020B0606030402020204" pitchFamily="34" charset="0"/>
            </a:rPr>
            <a:t>Category</a:t>
          </a:r>
        </a:p>
      </dsp:txBody>
      <dsp:txXfrm>
        <a:off x="2013614" y="33521"/>
        <a:ext cx="2106644" cy="1021540"/>
      </dsp:txXfrm>
    </dsp:sp>
    <dsp:sp modelId="{8157AED1-D76C-457B-99FC-8AD440F84C39}">
      <dsp:nvSpPr>
        <dsp:cNvPr id="0" name=""/>
        <dsp:cNvSpPr/>
      </dsp:nvSpPr>
      <dsp:spPr>
        <a:xfrm>
          <a:off x="2198853" y="1086843"/>
          <a:ext cx="217020" cy="813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828"/>
              </a:lnTo>
              <a:lnTo>
                <a:pt x="217020" y="81382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D1171-2742-4A8C-A930-81C74B77BCF0}">
      <dsp:nvSpPr>
        <dsp:cNvPr id="0" name=""/>
        <dsp:cNvSpPr/>
      </dsp:nvSpPr>
      <dsp:spPr>
        <a:xfrm>
          <a:off x="2415874" y="1358120"/>
          <a:ext cx="1736167" cy="1085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General</a:t>
          </a:r>
        </a:p>
      </dsp:txBody>
      <dsp:txXfrm>
        <a:off x="2447656" y="1389902"/>
        <a:ext cx="1672603" cy="1021540"/>
      </dsp:txXfrm>
    </dsp:sp>
    <dsp:sp modelId="{0EAD9E82-16BD-4EE1-9117-E24B4CB9C3E8}">
      <dsp:nvSpPr>
        <dsp:cNvPr id="0" name=""/>
        <dsp:cNvSpPr/>
      </dsp:nvSpPr>
      <dsp:spPr>
        <a:xfrm>
          <a:off x="2198853" y="1086843"/>
          <a:ext cx="217020" cy="2170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0208"/>
              </a:lnTo>
              <a:lnTo>
                <a:pt x="217020" y="217020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54609-9FE9-4921-B953-75025BEF15C7}">
      <dsp:nvSpPr>
        <dsp:cNvPr id="0" name=""/>
        <dsp:cNvSpPr/>
      </dsp:nvSpPr>
      <dsp:spPr>
        <a:xfrm>
          <a:off x="2415874" y="2714500"/>
          <a:ext cx="1736167" cy="1085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752412"/>
              <a:satOff val="2577"/>
              <a:lumOff val="2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OBC</a:t>
          </a:r>
        </a:p>
      </dsp:txBody>
      <dsp:txXfrm>
        <a:off x="2447656" y="2746282"/>
        <a:ext cx="1672603" cy="1021540"/>
      </dsp:txXfrm>
    </dsp:sp>
    <dsp:sp modelId="{6EE14613-3D4A-41B0-A8EB-C4FB2C484B1B}">
      <dsp:nvSpPr>
        <dsp:cNvPr id="0" name=""/>
        <dsp:cNvSpPr/>
      </dsp:nvSpPr>
      <dsp:spPr>
        <a:xfrm>
          <a:off x="2198853" y="1086843"/>
          <a:ext cx="217020" cy="3526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589"/>
              </a:lnTo>
              <a:lnTo>
                <a:pt x="217020" y="352658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35E98-FDFB-482D-BA42-9A70662DFE6A}">
      <dsp:nvSpPr>
        <dsp:cNvPr id="0" name=""/>
        <dsp:cNvSpPr/>
      </dsp:nvSpPr>
      <dsp:spPr>
        <a:xfrm>
          <a:off x="2415874" y="4070881"/>
          <a:ext cx="1736167" cy="1085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504825"/>
              <a:satOff val="5153"/>
              <a:lumOff val="4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SC/ST</a:t>
          </a:r>
        </a:p>
      </dsp:txBody>
      <dsp:txXfrm>
        <a:off x="2447656" y="4102663"/>
        <a:ext cx="1672603" cy="1021540"/>
      </dsp:txXfrm>
    </dsp:sp>
    <dsp:sp modelId="{9CD1C7AA-4786-4107-B6FE-66A19B5B0137}">
      <dsp:nvSpPr>
        <dsp:cNvPr id="0" name=""/>
        <dsp:cNvSpPr/>
      </dsp:nvSpPr>
      <dsp:spPr>
        <a:xfrm>
          <a:off x="4694593" y="1739"/>
          <a:ext cx="2170208" cy="1085104"/>
        </a:xfrm>
        <a:prstGeom prst="roundRect">
          <a:avLst>
            <a:gd name="adj" fmla="val 10000"/>
          </a:avLst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>
              <a:latin typeface="Franklin Gothic Medium Cond" panose="020B0606030402020204" pitchFamily="34" charset="0"/>
            </a:rPr>
            <a:t>Age</a:t>
          </a:r>
        </a:p>
      </dsp:txBody>
      <dsp:txXfrm>
        <a:off x="4726375" y="33521"/>
        <a:ext cx="2106644" cy="1021540"/>
      </dsp:txXfrm>
    </dsp:sp>
    <dsp:sp modelId="{78044167-28BE-49F2-A369-7C9870A69010}">
      <dsp:nvSpPr>
        <dsp:cNvPr id="0" name=""/>
        <dsp:cNvSpPr/>
      </dsp:nvSpPr>
      <dsp:spPr>
        <a:xfrm>
          <a:off x="4911614" y="1086843"/>
          <a:ext cx="217020" cy="813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828"/>
              </a:lnTo>
              <a:lnTo>
                <a:pt x="217020" y="81382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C071B-43CC-40C5-B453-A8C7FD882BE8}">
      <dsp:nvSpPr>
        <dsp:cNvPr id="0" name=""/>
        <dsp:cNvSpPr/>
      </dsp:nvSpPr>
      <dsp:spPr>
        <a:xfrm>
          <a:off x="5128635" y="1358120"/>
          <a:ext cx="1736167" cy="1085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257237"/>
              <a:satOff val="7730"/>
              <a:lumOff val="66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32</a:t>
          </a:r>
        </a:p>
      </dsp:txBody>
      <dsp:txXfrm>
        <a:off x="5160417" y="1389902"/>
        <a:ext cx="1672603" cy="1021540"/>
      </dsp:txXfrm>
    </dsp:sp>
    <dsp:sp modelId="{EF4491A8-E186-454D-BBDD-6FEC554997FD}">
      <dsp:nvSpPr>
        <dsp:cNvPr id="0" name=""/>
        <dsp:cNvSpPr/>
      </dsp:nvSpPr>
      <dsp:spPr>
        <a:xfrm>
          <a:off x="4911614" y="1086843"/>
          <a:ext cx="217020" cy="2170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0208"/>
              </a:lnTo>
              <a:lnTo>
                <a:pt x="217020" y="217020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85A4B6-7F4A-447C-90DA-6E85F99FD752}">
      <dsp:nvSpPr>
        <dsp:cNvPr id="0" name=""/>
        <dsp:cNvSpPr/>
      </dsp:nvSpPr>
      <dsp:spPr>
        <a:xfrm>
          <a:off x="5128635" y="2714500"/>
          <a:ext cx="1736167" cy="1085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35</a:t>
          </a:r>
        </a:p>
      </dsp:txBody>
      <dsp:txXfrm>
        <a:off x="5160417" y="2746282"/>
        <a:ext cx="1672603" cy="1021540"/>
      </dsp:txXfrm>
    </dsp:sp>
    <dsp:sp modelId="{147A54DB-C92A-4E96-B42A-0E04B551ED6C}">
      <dsp:nvSpPr>
        <dsp:cNvPr id="0" name=""/>
        <dsp:cNvSpPr/>
      </dsp:nvSpPr>
      <dsp:spPr>
        <a:xfrm>
          <a:off x="4911614" y="1086843"/>
          <a:ext cx="217020" cy="3526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589"/>
              </a:lnTo>
              <a:lnTo>
                <a:pt x="217020" y="352658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60AF4-5264-4A54-A69C-CEF58246CDAB}">
      <dsp:nvSpPr>
        <dsp:cNvPr id="0" name=""/>
        <dsp:cNvSpPr/>
      </dsp:nvSpPr>
      <dsp:spPr>
        <a:xfrm>
          <a:off x="5128635" y="4070881"/>
          <a:ext cx="1736167" cy="1085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8762062"/>
              <a:satOff val="12883"/>
              <a:lumOff val="110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37</a:t>
          </a:r>
        </a:p>
      </dsp:txBody>
      <dsp:txXfrm>
        <a:off x="5160417" y="4102663"/>
        <a:ext cx="1672603" cy="1021540"/>
      </dsp:txXfrm>
    </dsp:sp>
    <dsp:sp modelId="{B262EC90-33F3-47CB-AAA1-4CFCE530C3FE}">
      <dsp:nvSpPr>
        <dsp:cNvPr id="0" name=""/>
        <dsp:cNvSpPr/>
      </dsp:nvSpPr>
      <dsp:spPr>
        <a:xfrm>
          <a:off x="7407354" y="1739"/>
          <a:ext cx="2170208" cy="1085104"/>
        </a:xfrm>
        <a:prstGeom prst="roundRect">
          <a:avLst>
            <a:gd name="adj" fmla="val 10000"/>
          </a:avLst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>
              <a:latin typeface="Franklin Gothic Medium Cond" panose="020B0606030402020204" pitchFamily="34" charset="0"/>
            </a:rPr>
            <a:t>Attempt</a:t>
          </a:r>
        </a:p>
      </dsp:txBody>
      <dsp:txXfrm>
        <a:off x="7439136" y="33521"/>
        <a:ext cx="2106644" cy="1021540"/>
      </dsp:txXfrm>
    </dsp:sp>
    <dsp:sp modelId="{6F3DE375-DA95-4FC4-B7CD-0A4E16DF650C}">
      <dsp:nvSpPr>
        <dsp:cNvPr id="0" name=""/>
        <dsp:cNvSpPr/>
      </dsp:nvSpPr>
      <dsp:spPr>
        <a:xfrm>
          <a:off x="7624375" y="1086843"/>
          <a:ext cx="217020" cy="813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828"/>
              </a:lnTo>
              <a:lnTo>
                <a:pt x="217020" y="81382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A9814-AE21-460A-930E-5316F4A53F3F}">
      <dsp:nvSpPr>
        <dsp:cNvPr id="0" name=""/>
        <dsp:cNvSpPr/>
      </dsp:nvSpPr>
      <dsp:spPr>
        <a:xfrm>
          <a:off x="7841396" y="1358120"/>
          <a:ext cx="1736167" cy="1085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0514474"/>
              <a:satOff val="15460"/>
              <a:lumOff val="1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6</a:t>
          </a:r>
        </a:p>
      </dsp:txBody>
      <dsp:txXfrm>
        <a:off x="7873178" y="1389902"/>
        <a:ext cx="1672603" cy="1021540"/>
      </dsp:txXfrm>
    </dsp:sp>
    <dsp:sp modelId="{6F2A971B-14AE-4314-8BD2-B850F115386E}">
      <dsp:nvSpPr>
        <dsp:cNvPr id="0" name=""/>
        <dsp:cNvSpPr/>
      </dsp:nvSpPr>
      <dsp:spPr>
        <a:xfrm>
          <a:off x="7624375" y="1086843"/>
          <a:ext cx="217020" cy="2170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0208"/>
              </a:lnTo>
              <a:lnTo>
                <a:pt x="217020" y="217020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CD4B9-707D-41C4-9E3D-3D52F2DA3082}">
      <dsp:nvSpPr>
        <dsp:cNvPr id="0" name=""/>
        <dsp:cNvSpPr/>
      </dsp:nvSpPr>
      <dsp:spPr>
        <a:xfrm>
          <a:off x="7841396" y="2714500"/>
          <a:ext cx="1736167" cy="1085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2266885"/>
              <a:satOff val="18036"/>
              <a:lumOff val="15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9</a:t>
          </a:r>
        </a:p>
      </dsp:txBody>
      <dsp:txXfrm>
        <a:off x="7873178" y="2746282"/>
        <a:ext cx="1672603" cy="1021540"/>
      </dsp:txXfrm>
    </dsp:sp>
    <dsp:sp modelId="{2F8D061C-B035-4E1E-8717-7B4CA44530EB}">
      <dsp:nvSpPr>
        <dsp:cNvPr id="0" name=""/>
        <dsp:cNvSpPr/>
      </dsp:nvSpPr>
      <dsp:spPr>
        <a:xfrm>
          <a:off x="7624375" y="1086843"/>
          <a:ext cx="217020" cy="3526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6589"/>
              </a:lnTo>
              <a:lnTo>
                <a:pt x="217020" y="352658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80871-8214-409D-8FF7-9E16B43C18F5}">
      <dsp:nvSpPr>
        <dsp:cNvPr id="0" name=""/>
        <dsp:cNvSpPr/>
      </dsp:nvSpPr>
      <dsp:spPr>
        <a:xfrm>
          <a:off x="7841396" y="4070881"/>
          <a:ext cx="1736167" cy="1085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Upper age</a:t>
          </a:r>
        </a:p>
      </dsp:txBody>
      <dsp:txXfrm>
        <a:off x="7873178" y="4102663"/>
        <a:ext cx="1672603" cy="1021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3A864-0DF3-4133-B647-75983ADB98D4}">
      <dsp:nvSpPr>
        <dsp:cNvPr id="0" name=""/>
        <dsp:cNvSpPr/>
      </dsp:nvSpPr>
      <dsp:spPr>
        <a:xfrm>
          <a:off x="886" y="0"/>
          <a:ext cx="608028" cy="608028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F6495-9F4B-4E2A-81C9-2F7549FE406C}">
      <dsp:nvSpPr>
        <dsp:cNvPr id="0" name=""/>
        <dsp:cNvSpPr/>
      </dsp:nvSpPr>
      <dsp:spPr>
        <a:xfrm>
          <a:off x="61689" y="60802"/>
          <a:ext cx="486422" cy="486422"/>
        </a:xfrm>
        <a:prstGeom prst="chord">
          <a:avLst>
            <a:gd name="adj1" fmla="val 18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BDAA8-7509-4704-A039-A580EB88A7C5}">
      <dsp:nvSpPr>
        <dsp:cNvPr id="0" name=""/>
        <dsp:cNvSpPr/>
      </dsp:nvSpPr>
      <dsp:spPr>
        <a:xfrm>
          <a:off x="735587" y="608028"/>
          <a:ext cx="1798751" cy="2558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solidFill>
                <a:srgbClr val="FF0000"/>
              </a:solidFill>
              <a:latin typeface="Franklin Gothic Medium Cond" panose="020B0606030402020204" pitchFamily="34" charset="0"/>
            </a:rPr>
            <a:t>August</a:t>
          </a:r>
          <a:endParaRPr lang="en-US" sz="2700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solidFill>
                <a:srgbClr val="FF0000"/>
              </a:solidFill>
              <a:latin typeface="Franklin Gothic Medium Cond" panose="020B0606030402020204" pitchFamily="34" charset="0"/>
            </a:rPr>
            <a:t>MCQ</a:t>
          </a:r>
        </a:p>
      </dsp:txBody>
      <dsp:txXfrm>
        <a:off x="735587" y="608028"/>
        <a:ext cx="1798751" cy="2558786"/>
      </dsp:txXfrm>
    </dsp:sp>
    <dsp:sp modelId="{50733B55-731C-4A7B-9B92-4FDFED6CD7BA}">
      <dsp:nvSpPr>
        <dsp:cNvPr id="0" name=""/>
        <dsp:cNvSpPr/>
      </dsp:nvSpPr>
      <dsp:spPr>
        <a:xfrm>
          <a:off x="735587" y="0"/>
          <a:ext cx="1798751" cy="608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solidFill>
                <a:srgbClr val="FF0000"/>
              </a:solidFill>
              <a:latin typeface="Franklin Gothic Medium Cond" panose="020B0606030402020204" pitchFamily="34" charset="0"/>
            </a:rPr>
            <a:t>Prelims</a:t>
          </a:r>
        </a:p>
      </dsp:txBody>
      <dsp:txXfrm>
        <a:off x="735587" y="0"/>
        <a:ext cx="1798751" cy="608028"/>
      </dsp:txXfrm>
    </dsp:sp>
    <dsp:sp modelId="{81EA3AB5-0713-40C9-9E0E-6D960503A7AA}">
      <dsp:nvSpPr>
        <dsp:cNvPr id="0" name=""/>
        <dsp:cNvSpPr/>
      </dsp:nvSpPr>
      <dsp:spPr>
        <a:xfrm>
          <a:off x="2661011" y="0"/>
          <a:ext cx="608028" cy="608028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03E9F-52A7-4E35-922A-933303BB164A}">
      <dsp:nvSpPr>
        <dsp:cNvPr id="0" name=""/>
        <dsp:cNvSpPr/>
      </dsp:nvSpPr>
      <dsp:spPr>
        <a:xfrm>
          <a:off x="2721814" y="60802"/>
          <a:ext cx="486422" cy="486422"/>
        </a:xfrm>
        <a:prstGeom prst="chord">
          <a:avLst>
            <a:gd name="adj1" fmla="val 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8BBA5-3C5F-4B74-A2F7-3012FB899B31}">
      <dsp:nvSpPr>
        <dsp:cNvPr id="0" name=""/>
        <dsp:cNvSpPr/>
      </dsp:nvSpPr>
      <dsp:spPr>
        <a:xfrm>
          <a:off x="3395712" y="608028"/>
          <a:ext cx="1798751" cy="2558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solidFill>
                <a:srgbClr val="FF0000"/>
              </a:solidFill>
              <a:latin typeface="Franklin Gothic Medium Cond" panose="020B0606030402020204" pitchFamily="34" charset="0"/>
            </a:rPr>
            <a:t>Mid-October</a:t>
          </a:r>
          <a:endParaRPr lang="en-US" sz="2700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3395712" y="608028"/>
        <a:ext cx="1798751" cy="2558786"/>
      </dsp:txXfrm>
    </dsp:sp>
    <dsp:sp modelId="{17298CE6-0B0D-4BF5-847B-2E506A13D516}">
      <dsp:nvSpPr>
        <dsp:cNvPr id="0" name=""/>
        <dsp:cNvSpPr/>
      </dsp:nvSpPr>
      <dsp:spPr>
        <a:xfrm>
          <a:off x="3395712" y="0"/>
          <a:ext cx="1798751" cy="608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solidFill>
                <a:srgbClr val="FF0000"/>
              </a:solidFill>
              <a:latin typeface="Franklin Gothic Medium Cond" panose="020B0606030402020204" pitchFamily="34" charset="0"/>
            </a:rPr>
            <a:t>Prelim Result</a:t>
          </a:r>
          <a:endParaRPr lang="en-US" sz="2700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3395712" y="0"/>
        <a:ext cx="1798751" cy="608028"/>
      </dsp:txXfrm>
    </dsp:sp>
    <dsp:sp modelId="{9B6B2703-D9C6-4896-B99B-87F0D640E6B5}">
      <dsp:nvSpPr>
        <dsp:cNvPr id="0" name=""/>
        <dsp:cNvSpPr/>
      </dsp:nvSpPr>
      <dsp:spPr>
        <a:xfrm>
          <a:off x="5321136" y="0"/>
          <a:ext cx="608028" cy="608028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B852D9-D7F7-4AA4-8F1B-B6D0C5A75D66}">
      <dsp:nvSpPr>
        <dsp:cNvPr id="0" name=""/>
        <dsp:cNvSpPr/>
      </dsp:nvSpPr>
      <dsp:spPr>
        <a:xfrm>
          <a:off x="5381939" y="60802"/>
          <a:ext cx="486422" cy="486422"/>
        </a:xfrm>
        <a:prstGeom prst="chord">
          <a:avLst>
            <a:gd name="adj1" fmla="val 19800000"/>
            <a:gd name="adj2" fmla="val 126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C76E3-BDC1-4590-AD85-C567BC1F1D5B}">
      <dsp:nvSpPr>
        <dsp:cNvPr id="0" name=""/>
        <dsp:cNvSpPr/>
      </dsp:nvSpPr>
      <dsp:spPr>
        <a:xfrm>
          <a:off x="6055837" y="608028"/>
          <a:ext cx="1798751" cy="2558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solidFill>
                <a:srgbClr val="FF0000"/>
              </a:solidFill>
              <a:latin typeface="Franklin Gothic Medium Cond" panose="020B0606030402020204" pitchFamily="34" charset="0"/>
            </a:rPr>
            <a:t>December</a:t>
          </a:r>
          <a:endParaRPr lang="en-US" sz="2700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solidFill>
                <a:srgbClr val="FF0000"/>
              </a:solidFill>
              <a:latin typeface="Franklin Gothic Medium Cond" panose="020B0606030402020204" pitchFamily="34" charset="0"/>
            </a:rPr>
            <a:t>Descriptive</a:t>
          </a:r>
          <a:endParaRPr lang="en-US" sz="2700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6055837" y="608028"/>
        <a:ext cx="1798751" cy="2558786"/>
      </dsp:txXfrm>
    </dsp:sp>
    <dsp:sp modelId="{835847C4-934E-4FEA-B436-2297E007F4F3}">
      <dsp:nvSpPr>
        <dsp:cNvPr id="0" name=""/>
        <dsp:cNvSpPr/>
      </dsp:nvSpPr>
      <dsp:spPr>
        <a:xfrm>
          <a:off x="6055837" y="0"/>
          <a:ext cx="1798751" cy="608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solidFill>
                <a:srgbClr val="FF0000"/>
              </a:solidFill>
              <a:latin typeface="Franklin Gothic Medium Cond" panose="020B0606030402020204" pitchFamily="34" charset="0"/>
            </a:rPr>
            <a:t>Mains</a:t>
          </a:r>
          <a:endParaRPr lang="en-US" sz="2700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6055837" y="0"/>
        <a:ext cx="1798751" cy="608028"/>
      </dsp:txXfrm>
    </dsp:sp>
    <dsp:sp modelId="{386AD094-C239-43A4-948D-7A0BEB442591}">
      <dsp:nvSpPr>
        <dsp:cNvPr id="0" name=""/>
        <dsp:cNvSpPr/>
      </dsp:nvSpPr>
      <dsp:spPr>
        <a:xfrm>
          <a:off x="7981261" y="0"/>
          <a:ext cx="608028" cy="608028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5BB09-FA11-40D0-8763-DEA7B7AFE43B}">
      <dsp:nvSpPr>
        <dsp:cNvPr id="0" name=""/>
        <dsp:cNvSpPr/>
      </dsp:nvSpPr>
      <dsp:spPr>
        <a:xfrm>
          <a:off x="8042064" y="60802"/>
          <a:ext cx="486422" cy="486422"/>
        </a:xfrm>
        <a:prstGeom prst="chord">
          <a:avLst>
            <a:gd name="adj1" fmla="val 162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BCB2D-80C2-4246-BF24-F71A1FE2669B}">
      <dsp:nvSpPr>
        <dsp:cNvPr id="0" name=""/>
        <dsp:cNvSpPr/>
      </dsp:nvSpPr>
      <dsp:spPr>
        <a:xfrm>
          <a:off x="8715962" y="608028"/>
          <a:ext cx="1798751" cy="2558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solidFill>
                <a:srgbClr val="FF0000"/>
              </a:solidFill>
              <a:latin typeface="Franklin Gothic Medium Cond" panose="020B0606030402020204" pitchFamily="34" charset="0"/>
            </a:rPr>
            <a:t>April-June</a:t>
          </a:r>
        </a:p>
      </dsp:txBody>
      <dsp:txXfrm>
        <a:off x="8715962" y="608028"/>
        <a:ext cx="1798751" cy="2558786"/>
      </dsp:txXfrm>
    </dsp:sp>
    <dsp:sp modelId="{930048AC-8527-430F-8553-F70284315E54}">
      <dsp:nvSpPr>
        <dsp:cNvPr id="0" name=""/>
        <dsp:cNvSpPr/>
      </dsp:nvSpPr>
      <dsp:spPr>
        <a:xfrm>
          <a:off x="8715962" y="0"/>
          <a:ext cx="1798751" cy="608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solidFill>
                <a:srgbClr val="FF0000"/>
              </a:solidFill>
              <a:latin typeface="Franklin Gothic Medium Cond" panose="020B0606030402020204" pitchFamily="34" charset="0"/>
            </a:rPr>
            <a:t>Interview</a:t>
          </a:r>
          <a:endParaRPr lang="en-US" sz="2700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8715962" y="0"/>
        <a:ext cx="1798751" cy="608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A6645-915D-47B7-848F-A5A5404CB446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Paper 1 (General Studies)</a:t>
          </a:r>
        </a:p>
      </dsp:txBody>
      <dsp:txXfrm>
        <a:off x="-1594943" y="2756556"/>
        <a:ext cx="4104799" cy="782970"/>
      </dsp:txXfrm>
    </dsp:sp>
    <dsp:sp modelId="{1B9B4D12-BBB5-47CE-A3EB-4598F6C718EE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690536" rIns="291592" bIns="29159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200 marks | 2 hours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Negative marks for wrong answers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Prelim result decided from this score </a:t>
          </a:r>
        </a:p>
      </dsp:txBody>
      <dsp:txXfrm>
        <a:off x="848941" y="1095642"/>
        <a:ext cx="3900023" cy="4104799"/>
      </dsp:txXfrm>
    </dsp:sp>
    <dsp:sp modelId="{8FFDB8E5-6BE9-4B5A-9030-E75790969AAF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F0288-A5C6-4DDB-A080-F97B5ECB66E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Paper 2 (Aptitude / CSAT)</a:t>
          </a:r>
        </a:p>
      </dsp:txBody>
      <dsp:txXfrm>
        <a:off x="4105721" y="2756556"/>
        <a:ext cx="4104799" cy="782970"/>
      </dsp:txXfrm>
    </dsp:sp>
    <dsp:sp modelId="{623C0D09-B1FE-436E-8668-3B9408A56763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690536" rIns="291592" bIns="29159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200 marks | 2 hours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>
              <a:solidFill>
                <a:schemeClr val="bg1"/>
              </a:solidFill>
              <a:latin typeface="Franklin Gothic Medium Cond" panose="020B0606030402020204" pitchFamily="34" charset="0"/>
            </a:rPr>
            <a:t>Negative marks for wrong answers</a:t>
          </a:r>
          <a:endParaRPr lang="en-US" sz="32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Only 33% qualifying marks, Not counted for result</a:t>
          </a:r>
        </a:p>
      </dsp:txBody>
      <dsp:txXfrm>
        <a:off x="6549606" y="1095642"/>
        <a:ext cx="3900023" cy="4104799"/>
      </dsp:txXfrm>
    </dsp:sp>
    <dsp:sp modelId="{88758655-B6DA-46B0-B7A6-C3C00C95D92B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E6812-1A3D-433D-BA18-396A7E00F111}">
      <dsp:nvSpPr>
        <dsp:cNvPr id="0" name=""/>
        <dsp:cNvSpPr/>
      </dsp:nvSpPr>
      <dsp:spPr>
        <a:xfrm>
          <a:off x="2877926" y="2511"/>
          <a:ext cx="2115442" cy="10577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solidFill>
                <a:schemeClr val="tx1"/>
              </a:solidFill>
              <a:latin typeface="Franklin Gothic Medium Cond" panose="020B0606030402020204" pitchFamily="34" charset="0"/>
            </a:rPr>
            <a:t>Not counted in Merit</a:t>
          </a:r>
        </a:p>
      </dsp:txBody>
      <dsp:txXfrm>
        <a:off x="2908906" y="33491"/>
        <a:ext cx="2053482" cy="995761"/>
      </dsp:txXfrm>
    </dsp:sp>
    <dsp:sp modelId="{F25DA5FC-6A5D-4033-97A4-874C174FB8C4}">
      <dsp:nvSpPr>
        <dsp:cNvPr id="0" name=""/>
        <dsp:cNvSpPr/>
      </dsp:nvSpPr>
      <dsp:spPr>
        <a:xfrm>
          <a:off x="3089470" y="1060232"/>
          <a:ext cx="211544" cy="793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291"/>
              </a:lnTo>
              <a:lnTo>
                <a:pt x="211544" y="79329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8A4B1-B245-4844-B1E1-B174FBD38E02}">
      <dsp:nvSpPr>
        <dsp:cNvPr id="0" name=""/>
        <dsp:cNvSpPr/>
      </dsp:nvSpPr>
      <dsp:spPr>
        <a:xfrm>
          <a:off x="3301015" y="1324663"/>
          <a:ext cx="1692354" cy="10577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Franklin Gothic Medium Cond" panose="020B0606030402020204" pitchFamily="34" charset="0"/>
            </a:rPr>
            <a:t>Indian Language</a:t>
          </a:r>
        </a:p>
      </dsp:txBody>
      <dsp:txXfrm>
        <a:off x="3331995" y="1355643"/>
        <a:ext cx="1630394" cy="995761"/>
      </dsp:txXfrm>
    </dsp:sp>
    <dsp:sp modelId="{9196E1A0-9E86-4010-AC09-A3BAAAE93D26}">
      <dsp:nvSpPr>
        <dsp:cNvPr id="0" name=""/>
        <dsp:cNvSpPr/>
      </dsp:nvSpPr>
      <dsp:spPr>
        <a:xfrm>
          <a:off x="3089470" y="1060232"/>
          <a:ext cx="211544" cy="2115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442"/>
              </a:lnTo>
              <a:lnTo>
                <a:pt x="211544" y="211544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98DAA-CD83-4544-AA90-D4A60F79B36F}">
      <dsp:nvSpPr>
        <dsp:cNvPr id="0" name=""/>
        <dsp:cNvSpPr/>
      </dsp:nvSpPr>
      <dsp:spPr>
        <a:xfrm>
          <a:off x="3301015" y="2646815"/>
          <a:ext cx="1692354" cy="10577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Franklin Gothic Medium Cond" panose="020B0606030402020204" pitchFamily="34" charset="0"/>
            </a:rPr>
            <a:t>Compulsory English</a:t>
          </a:r>
        </a:p>
      </dsp:txBody>
      <dsp:txXfrm>
        <a:off x="3331995" y="2677795"/>
        <a:ext cx="1630394" cy="995761"/>
      </dsp:txXfrm>
    </dsp:sp>
    <dsp:sp modelId="{3DBE6BDB-B246-4A50-B2A1-C87CF35435AE}">
      <dsp:nvSpPr>
        <dsp:cNvPr id="0" name=""/>
        <dsp:cNvSpPr/>
      </dsp:nvSpPr>
      <dsp:spPr>
        <a:xfrm>
          <a:off x="5522230" y="2511"/>
          <a:ext cx="2115442" cy="1057721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solidFill>
                <a:schemeClr val="tx1"/>
              </a:solidFill>
              <a:latin typeface="Franklin Gothic Medium Cond" panose="020B0606030402020204" pitchFamily="34" charset="0"/>
            </a:rPr>
            <a:t>Counted in Merit</a:t>
          </a:r>
        </a:p>
      </dsp:txBody>
      <dsp:txXfrm>
        <a:off x="5553210" y="33491"/>
        <a:ext cx="2053482" cy="995761"/>
      </dsp:txXfrm>
    </dsp:sp>
    <dsp:sp modelId="{7BFE9C7E-9280-49F4-A3E5-EF3B34C66BF3}">
      <dsp:nvSpPr>
        <dsp:cNvPr id="0" name=""/>
        <dsp:cNvSpPr/>
      </dsp:nvSpPr>
      <dsp:spPr>
        <a:xfrm>
          <a:off x="5733774" y="1060232"/>
          <a:ext cx="211544" cy="793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291"/>
              </a:lnTo>
              <a:lnTo>
                <a:pt x="211544" y="79329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4681C-2952-456C-BCC5-EF0CB48537A7}">
      <dsp:nvSpPr>
        <dsp:cNvPr id="0" name=""/>
        <dsp:cNvSpPr/>
      </dsp:nvSpPr>
      <dsp:spPr>
        <a:xfrm>
          <a:off x="5945318" y="1324663"/>
          <a:ext cx="1692354" cy="10577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Franklin Gothic Medium Cond" panose="020B0606030402020204" pitchFamily="34" charset="0"/>
            </a:rPr>
            <a:t>Essay Paper</a:t>
          </a:r>
        </a:p>
      </dsp:txBody>
      <dsp:txXfrm>
        <a:off x="5976298" y="1355643"/>
        <a:ext cx="1630394" cy="995761"/>
      </dsp:txXfrm>
    </dsp:sp>
    <dsp:sp modelId="{6A790E77-3ED3-40D4-B15A-60CC788FBF2F}">
      <dsp:nvSpPr>
        <dsp:cNvPr id="0" name=""/>
        <dsp:cNvSpPr/>
      </dsp:nvSpPr>
      <dsp:spPr>
        <a:xfrm>
          <a:off x="5733774" y="1060232"/>
          <a:ext cx="211544" cy="2115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442"/>
              </a:lnTo>
              <a:lnTo>
                <a:pt x="211544" y="211544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EFE7C-E7A4-445A-BCCE-CD3FE78F4452}">
      <dsp:nvSpPr>
        <dsp:cNvPr id="0" name=""/>
        <dsp:cNvSpPr/>
      </dsp:nvSpPr>
      <dsp:spPr>
        <a:xfrm>
          <a:off x="5945318" y="2646815"/>
          <a:ext cx="1692354" cy="10577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Franklin Gothic Medium Cond" panose="020B0606030402020204" pitchFamily="34" charset="0"/>
            </a:rPr>
            <a:t>GS1 to 4</a:t>
          </a:r>
        </a:p>
      </dsp:txBody>
      <dsp:txXfrm>
        <a:off x="5976298" y="2677795"/>
        <a:ext cx="1630394" cy="995761"/>
      </dsp:txXfrm>
    </dsp:sp>
    <dsp:sp modelId="{CFCA18A1-6642-48CB-86D3-26DC5B144B1B}">
      <dsp:nvSpPr>
        <dsp:cNvPr id="0" name=""/>
        <dsp:cNvSpPr/>
      </dsp:nvSpPr>
      <dsp:spPr>
        <a:xfrm>
          <a:off x="5733774" y="1060232"/>
          <a:ext cx="211544" cy="343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7594"/>
              </a:lnTo>
              <a:lnTo>
                <a:pt x="211544" y="34375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EC059-D499-47AA-BAF4-5B257DFB4064}">
      <dsp:nvSpPr>
        <dsp:cNvPr id="0" name=""/>
        <dsp:cNvSpPr/>
      </dsp:nvSpPr>
      <dsp:spPr>
        <a:xfrm>
          <a:off x="5945318" y="3968967"/>
          <a:ext cx="1692354" cy="10577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Franklin Gothic Medium Cond" panose="020B0606030402020204" pitchFamily="34" charset="0"/>
            </a:rPr>
            <a:t>Optional (1 subject, 2 papers)</a:t>
          </a:r>
        </a:p>
      </dsp:txBody>
      <dsp:txXfrm>
        <a:off x="5976298" y="3999947"/>
        <a:ext cx="1630394" cy="9957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8893D-98B3-4E95-A5C3-BD09557C071A}">
      <dsp:nvSpPr>
        <dsp:cNvPr id="0" name=""/>
        <dsp:cNvSpPr/>
      </dsp:nvSpPr>
      <dsp:spPr>
        <a:xfrm>
          <a:off x="5262" y="0"/>
          <a:ext cx="5062686" cy="1692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latin typeface="Franklin Gothic Medium Cond" panose="020B0606030402020204" pitchFamily="34" charset="0"/>
            </a:rPr>
            <a:t>Essay &amp; GS (1-4) papers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262" y="0"/>
        <a:ext cx="5062686" cy="507682"/>
      </dsp:txXfrm>
    </dsp:sp>
    <dsp:sp modelId="{AF1FE8C2-863F-4CA3-9156-64A11E5318E7}">
      <dsp:nvSpPr>
        <dsp:cNvPr id="0" name=""/>
        <dsp:cNvSpPr/>
      </dsp:nvSpPr>
      <dsp:spPr>
        <a:xfrm>
          <a:off x="511531" y="507682"/>
          <a:ext cx="4050149" cy="1099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Franklin Gothic Medium Cond" panose="020B0606030402020204" pitchFamily="34" charset="0"/>
            </a:rPr>
            <a:t>Suppose he decided English medium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543748" y="539899"/>
        <a:ext cx="3985715" cy="1035544"/>
      </dsp:txXfrm>
    </dsp:sp>
    <dsp:sp modelId="{262B1F4D-A762-4C06-99F4-0581EFC57ED6}">
      <dsp:nvSpPr>
        <dsp:cNvPr id="0" name=""/>
        <dsp:cNvSpPr/>
      </dsp:nvSpPr>
      <dsp:spPr>
        <a:xfrm>
          <a:off x="5447650" y="0"/>
          <a:ext cx="5062686" cy="1692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latin typeface="Franklin Gothic Medium Cond" panose="020B0606030402020204" pitchFamily="34" charset="0"/>
            </a:rPr>
            <a:t>Optional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447650" y="0"/>
        <a:ext cx="5062686" cy="507682"/>
      </dsp:txXfrm>
    </dsp:sp>
    <dsp:sp modelId="{324E10B0-7EFC-419C-8339-8CD8566A4EA1}">
      <dsp:nvSpPr>
        <dsp:cNvPr id="0" name=""/>
        <dsp:cNvSpPr/>
      </dsp:nvSpPr>
      <dsp:spPr>
        <a:xfrm>
          <a:off x="5953919" y="508178"/>
          <a:ext cx="4050149" cy="510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Franklin Gothic Medium Cond" panose="020B0606030402020204" pitchFamily="34" charset="0"/>
            </a:rPr>
            <a:t>Mech. Engineering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5968864" y="523123"/>
        <a:ext cx="4020259" cy="480354"/>
      </dsp:txXfrm>
    </dsp:sp>
    <dsp:sp modelId="{09B7B1E8-8C91-44CB-AAE9-D368891904DE}">
      <dsp:nvSpPr>
        <dsp:cNvPr id="0" name=""/>
        <dsp:cNvSpPr/>
      </dsp:nvSpPr>
      <dsp:spPr>
        <a:xfrm>
          <a:off x="5953919" y="1096921"/>
          <a:ext cx="4050149" cy="510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Franklin Gothic Medium Cond" panose="020B0606030402020204" pitchFamily="34" charset="0"/>
            </a:rPr>
            <a:t>Will have to write in English only.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5968864" y="1111866"/>
        <a:ext cx="4020259" cy="4803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8893D-98B3-4E95-A5C3-BD09557C071A}">
      <dsp:nvSpPr>
        <dsp:cNvPr id="0" name=""/>
        <dsp:cNvSpPr/>
      </dsp:nvSpPr>
      <dsp:spPr>
        <a:xfrm>
          <a:off x="5262" y="0"/>
          <a:ext cx="5062686" cy="169164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latin typeface="Franklin Gothic Medium Cond" panose="020B0606030402020204" pitchFamily="34" charset="0"/>
            </a:rPr>
            <a:t>Essay &amp; GS (1-4) papers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262" y="0"/>
        <a:ext cx="5062686" cy="507492"/>
      </dsp:txXfrm>
    </dsp:sp>
    <dsp:sp modelId="{AF1FE8C2-863F-4CA3-9156-64A11E5318E7}">
      <dsp:nvSpPr>
        <dsp:cNvPr id="0" name=""/>
        <dsp:cNvSpPr/>
      </dsp:nvSpPr>
      <dsp:spPr>
        <a:xfrm>
          <a:off x="511531" y="507492"/>
          <a:ext cx="4050149" cy="10995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Franklin Gothic Medium Cond" panose="020B0606030402020204" pitchFamily="34" charset="0"/>
            </a:rPr>
            <a:t>Suppose he decided English medium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543736" y="539697"/>
        <a:ext cx="3985739" cy="1035156"/>
      </dsp:txXfrm>
    </dsp:sp>
    <dsp:sp modelId="{262B1F4D-A762-4C06-99F4-0581EFC57ED6}">
      <dsp:nvSpPr>
        <dsp:cNvPr id="0" name=""/>
        <dsp:cNvSpPr/>
      </dsp:nvSpPr>
      <dsp:spPr>
        <a:xfrm>
          <a:off x="5447650" y="0"/>
          <a:ext cx="5062686" cy="169164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latin typeface="Franklin Gothic Medium Cond" panose="020B0606030402020204" pitchFamily="34" charset="0"/>
            </a:rPr>
            <a:t>Optional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447650" y="0"/>
        <a:ext cx="5062686" cy="507492"/>
      </dsp:txXfrm>
    </dsp:sp>
    <dsp:sp modelId="{324E10B0-7EFC-419C-8339-8CD8566A4EA1}">
      <dsp:nvSpPr>
        <dsp:cNvPr id="0" name=""/>
        <dsp:cNvSpPr/>
      </dsp:nvSpPr>
      <dsp:spPr>
        <a:xfrm>
          <a:off x="5953919" y="507987"/>
          <a:ext cx="4050149" cy="5100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Franklin Gothic Medium Cond" panose="020B0606030402020204" pitchFamily="34" charset="0"/>
            </a:rPr>
            <a:t>Gujarati literature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5968858" y="522926"/>
        <a:ext cx="4020271" cy="480174"/>
      </dsp:txXfrm>
    </dsp:sp>
    <dsp:sp modelId="{09B7B1E8-8C91-44CB-AAE9-D368891904DE}">
      <dsp:nvSpPr>
        <dsp:cNvPr id="0" name=""/>
        <dsp:cNvSpPr/>
      </dsp:nvSpPr>
      <dsp:spPr>
        <a:xfrm>
          <a:off x="5953919" y="1096509"/>
          <a:ext cx="4050149" cy="5100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Franklin Gothic Medium Cond" panose="020B0606030402020204" pitchFamily="34" charset="0"/>
            </a:rPr>
            <a:t>Will have to write in this in Gujarati script only.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5968858" y="1111448"/>
        <a:ext cx="4020271" cy="4801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8893D-98B3-4E95-A5C3-BD09557C071A}">
      <dsp:nvSpPr>
        <dsp:cNvPr id="0" name=""/>
        <dsp:cNvSpPr/>
      </dsp:nvSpPr>
      <dsp:spPr>
        <a:xfrm>
          <a:off x="5262" y="0"/>
          <a:ext cx="5062686" cy="16916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latin typeface="Franklin Gothic Medium Cond" panose="020B0606030402020204" pitchFamily="34" charset="0"/>
            </a:rPr>
            <a:t>Mains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262" y="0"/>
        <a:ext cx="5062686" cy="507492"/>
      </dsp:txXfrm>
    </dsp:sp>
    <dsp:sp modelId="{99E1EE40-B1B4-4997-913D-C9B0B5B3ABEC}">
      <dsp:nvSpPr>
        <dsp:cNvPr id="0" name=""/>
        <dsp:cNvSpPr/>
      </dsp:nvSpPr>
      <dsp:spPr>
        <a:xfrm>
          <a:off x="511531" y="507492"/>
          <a:ext cx="4050149" cy="1099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latin typeface="Franklin Gothic Medium Cond" panose="020B0606030402020204" pitchFamily="34" charset="0"/>
            </a:rPr>
            <a:t>Suppose he wrote in English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543736" y="539697"/>
        <a:ext cx="3985739" cy="1035156"/>
      </dsp:txXfrm>
    </dsp:sp>
    <dsp:sp modelId="{654D20D3-80B8-474F-8EC6-3B50F933797C}">
      <dsp:nvSpPr>
        <dsp:cNvPr id="0" name=""/>
        <dsp:cNvSpPr/>
      </dsp:nvSpPr>
      <dsp:spPr>
        <a:xfrm>
          <a:off x="5447650" y="0"/>
          <a:ext cx="5062686" cy="16916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latin typeface="Franklin Gothic Medium Cond" panose="020B0606030402020204" pitchFamily="34" charset="0"/>
            </a:rPr>
            <a:t>Interview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447650" y="0"/>
        <a:ext cx="5062686" cy="507492"/>
      </dsp:txXfrm>
    </dsp:sp>
    <dsp:sp modelId="{B1ED5587-D436-4270-A5EF-1DFBDEDA8E49}">
      <dsp:nvSpPr>
        <dsp:cNvPr id="0" name=""/>
        <dsp:cNvSpPr/>
      </dsp:nvSpPr>
      <dsp:spPr>
        <a:xfrm>
          <a:off x="5953919" y="507492"/>
          <a:ext cx="4050149" cy="1099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>
              <a:latin typeface="Franklin Gothic Medium Cond" panose="020B0606030402020204" pitchFamily="34" charset="0"/>
            </a:rPr>
            <a:t>He can give interview in English, Hindi, Guj. Depending on his choice, but has to declare in DAF (Mains-application form)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5986124" y="539697"/>
        <a:ext cx="3985739" cy="10351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B6858-C73D-4A67-9011-3AA43CA5915D}">
      <dsp:nvSpPr>
        <dsp:cNvPr id="0" name=""/>
        <dsp:cNvSpPr/>
      </dsp:nvSpPr>
      <dsp:spPr>
        <a:xfrm>
          <a:off x="432119" y="1337"/>
          <a:ext cx="2079308" cy="200376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D0AE9-D6A9-44D5-8CA0-DD43BC0F8726}">
      <dsp:nvSpPr>
        <dsp:cNvPr id="0" name=""/>
        <dsp:cNvSpPr/>
      </dsp:nvSpPr>
      <dsp:spPr>
        <a:xfrm>
          <a:off x="444843" y="1804727"/>
          <a:ext cx="2229190" cy="70131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Geography</a:t>
          </a:r>
        </a:p>
      </dsp:txBody>
      <dsp:txXfrm>
        <a:off x="444843" y="1804727"/>
        <a:ext cx="2229190" cy="701318"/>
      </dsp:txXfrm>
    </dsp:sp>
    <dsp:sp modelId="{F960A267-027D-4611-AD19-106BBFF7643D}">
      <dsp:nvSpPr>
        <dsp:cNvPr id="0" name=""/>
        <dsp:cNvSpPr/>
      </dsp:nvSpPr>
      <dsp:spPr>
        <a:xfrm>
          <a:off x="3005707" y="1337"/>
          <a:ext cx="1891455" cy="200376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B8E77-310E-4597-B2C4-C722654595DF}">
      <dsp:nvSpPr>
        <dsp:cNvPr id="0" name=""/>
        <dsp:cNvSpPr/>
      </dsp:nvSpPr>
      <dsp:spPr>
        <a:xfrm>
          <a:off x="2924504" y="1804727"/>
          <a:ext cx="2229190" cy="70131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Economy</a:t>
          </a:r>
        </a:p>
      </dsp:txBody>
      <dsp:txXfrm>
        <a:off x="2924504" y="1804727"/>
        <a:ext cx="2229190" cy="701318"/>
      </dsp:txXfrm>
    </dsp:sp>
    <dsp:sp modelId="{108E4ABF-BD6F-43C7-AC7F-B324E0473BC6}">
      <dsp:nvSpPr>
        <dsp:cNvPr id="0" name=""/>
        <dsp:cNvSpPr/>
      </dsp:nvSpPr>
      <dsp:spPr>
        <a:xfrm>
          <a:off x="5486808" y="1337"/>
          <a:ext cx="1888575" cy="200376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FFFF3-F60C-4940-9BC6-A1BFEF1B285A}">
      <dsp:nvSpPr>
        <dsp:cNvPr id="0" name=""/>
        <dsp:cNvSpPr/>
      </dsp:nvSpPr>
      <dsp:spPr>
        <a:xfrm>
          <a:off x="5404166" y="1804727"/>
          <a:ext cx="2229190" cy="70131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Polity</a:t>
          </a:r>
        </a:p>
      </dsp:txBody>
      <dsp:txXfrm>
        <a:off x="5404166" y="1804727"/>
        <a:ext cx="2229190" cy="701318"/>
      </dsp:txXfrm>
    </dsp:sp>
    <dsp:sp modelId="{8B5470A9-FEBB-4A4B-941B-1F13793CBA44}">
      <dsp:nvSpPr>
        <dsp:cNvPr id="0" name=""/>
        <dsp:cNvSpPr/>
      </dsp:nvSpPr>
      <dsp:spPr>
        <a:xfrm>
          <a:off x="546760" y="2756516"/>
          <a:ext cx="1803640" cy="200376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DE57E-E863-4ABE-9814-B4FBF68BAC7D}">
      <dsp:nvSpPr>
        <dsp:cNvPr id="0" name=""/>
        <dsp:cNvSpPr/>
      </dsp:nvSpPr>
      <dsp:spPr>
        <a:xfrm>
          <a:off x="421649" y="4559906"/>
          <a:ext cx="2229190" cy="70131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History</a:t>
          </a:r>
        </a:p>
      </dsp:txBody>
      <dsp:txXfrm>
        <a:off x="421649" y="4559906"/>
        <a:ext cx="2229190" cy="701318"/>
      </dsp:txXfrm>
    </dsp:sp>
    <dsp:sp modelId="{4C5AD13F-2509-4E97-98C0-3DBC2DBBF354}">
      <dsp:nvSpPr>
        <dsp:cNvPr id="0" name=""/>
        <dsp:cNvSpPr/>
      </dsp:nvSpPr>
      <dsp:spPr>
        <a:xfrm>
          <a:off x="2901311" y="2756516"/>
          <a:ext cx="2121187" cy="200376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90309-7844-4576-95DA-92241C477B48}">
      <dsp:nvSpPr>
        <dsp:cNvPr id="0" name=""/>
        <dsp:cNvSpPr/>
      </dsp:nvSpPr>
      <dsp:spPr>
        <a:xfrm>
          <a:off x="2934974" y="4559906"/>
          <a:ext cx="2229190" cy="70131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Science Tech</a:t>
          </a:r>
        </a:p>
      </dsp:txBody>
      <dsp:txXfrm>
        <a:off x="2934974" y="4559906"/>
        <a:ext cx="2229190" cy="701318"/>
      </dsp:txXfrm>
    </dsp:sp>
    <dsp:sp modelId="{F7353198-5BB7-4ACC-B99F-664C32B1A10B}">
      <dsp:nvSpPr>
        <dsp:cNvPr id="0" name=""/>
        <dsp:cNvSpPr/>
      </dsp:nvSpPr>
      <dsp:spPr>
        <a:xfrm>
          <a:off x="5544429" y="2756516"/>
          <a:ext cx="1794272" cy="2003766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722B3-FD6D-47D1-9D33-4B18A8D4DCFA}">
      <dsp:nvSpPr>
        <dsp:cNvPr id="0" name=""/>
        <dsp:cNvSpPr/>
      </dsp:nvSpPr>
      <dsp:spPr>
        <a:xfrm>
          <a:off x="5414635" y="4559906"/>
          <a:ext cx="2229190" cy="70131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Current</a:t>
          </a:r>
        </a:p>
      </dsp:txBody>
      <dsp:txXfrm>
        <a:off x="5414635" y="4559906"/>
        <a:ext cx="2229190" cy="701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0C11B-A687-41A4-881D-B9ABEDE64CFB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5F62E-11A0-490E-816E-21B6842E6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5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2015 it is on 23</a:t>
            </a:r>
            <a:r>
              <a:rPr lang="en-US" baseline="30000" dirty="0"/>
              <a:t>rd</a:t>
            </a:r>
            <a:r>
              <a:rPr lang="en-US" dirty="0"/>
              <a:t> August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E29A1-DDDD-4F52-8A55-1611B9032D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37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tooth and </a:t>
            </a:r>
            <a:r>
              <a:rPr lang="en-US" dirty="0" err="1"/>
              <a:t>wifi</a:t>
            </a:r>
            <a:r>
              <a:rPr lang="en-US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3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Killing</a:t>
            </a:r>
            <a:r>
              <a:rPr lang="en-US" baseline="0" dirty="0"/>
              <a:t> is as easy as breathing.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1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why</a:t>
            </a:r>
            <a:r>
              <a:rPr lang="en-US" baseline="0" dirty="0"/>
              <a:t> you’ve to read </a:t>
            </a:r>
            <a:r>
              <a:rPr lang="en-US" baseline="0" dirty="0" err="1"/>
              <a:t>hindu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67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such given in books- perigee, apogee.</a:t>
            </a:r>
            <a:r>
              <a:rPr lang="en-US" baseline="0" dirty="0"/>
              <a:t> </a:t>
            </a:r>
          </a:p>
          <a:p>
            <a:r>
              <a:rPr lang="en-US" dirty="0"/>
              <a:t>Triangulating time </a:t>
            </a:r>
            <a:r>
              <a:rPr lang="en-US" dirty="0" err="1"/>
              <a:t>singals</a:t>
            </a:r>
            <a:r>
              <a:rPr lang="en-US" dirty="0"/>
              <a:t>- to Pinpoint location</a:t>
            </a:r>
          </a:p>
          <a:p>
            <a:endParaRPr lang="en-US" dirty="0"/>
          </a:p>
          <a:p>
            <a:r>
              <a:rPr lang="en-US" dirty="0"/>
              <a:t>Iraq war- misguided.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2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9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in </a:t>
            </a:r>
            <a:r>
              <a:rPr lang="en-US" dirty="0" err="1"/>
              <a:t>india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Fodder</a:t>
            </a:r>
            <a:r>
              <a:rPr lang="en-US" baseline="0" dirty="0"/>
              <a:t> for </a:t>
            </a:r>
            <a:r>
              <a:rPr lang="en-US" dirty="0"/>
              <a:t>Defense cooperation.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69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</a:t>
            </a:r>
            <a:r>
              <a:rPr lang="en-US" baseline="0" dirty="0"/>
              <a:t> on Monday?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4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44A23-DE1A-435A-87C5-1E6CEB07A3E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2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638" y="914400"/>
            <a:ext cx="690562" cy="5262563"/>
          </a:xfrm>
          <a:solidFill>
            <a:srgbClr val="0070C0">
              <a:alpha val="50000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6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638" y="914400"/>
            <a:ext cx="690562" cy="5262563"/>
          </a:xfrm>
          <a:solidFill>
            <a:srgbClr val="0070C0">
              <a:alpha val="50000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63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87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834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9771" y="2654784"/>
            <a:ext cx="3089805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8889771" y="6241799"/>
            <a:ext cx="3089805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/>
              <a:t>रट्टा मारो जिंदाबाद!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410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6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66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88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379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2943498"/>
            <a:ext cx="2803525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44000" y="914400"/>
            <a:ext cx="2803525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latin typeface="Franklin Gothic Medium Cond" panose="020B0606030402020204" pitchFamily="34" charset="0"/>
              </a:defRPr>
            </a:lvl1pPr>
            <a:lvl2pPr algn="ctr">
              <a:defRPr sz="2800">
                <a:latin typeface="Franklin Gothic Medium Cond" panose="020B0606030402020204" pitchFamily="34" charset="0"/>
              </a:defRPr>
            </a:lvl2pPr>
            <a:lvl3pPr algn="ctr">
              <a:defRPr sz="2400">
                <a:latin typeface="Franklin Gothic Medium Cond" panose="020B0606030402020204" pitchFamily="34" charset="0"/>
              </a:defRPr>
            </a:lvl3pPr>
            <a:lvl4pPr algn="ctr">
              <a:defRPr sz="2000">
                <a:latin typeface="Franklin Gothic Medium Cond" panose="020B0606030402020204" pitchFamily="34" charset="0"/>
              </a:defRPr>
            </a:lvl4pPr>
            <a:lvl5pPr algn="ctr">
              <a:defRPr sz="20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7780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1651519"/>
            <a:ext cx="2803525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0" y="895350"/>
            <a:ext cx="2803525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4572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9144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3716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8288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284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6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01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0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2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68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3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76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408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7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43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024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92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16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736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5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9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26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296420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8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4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6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99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jpeg"/><Relationship Id="rId7" Type="http://schemas.openxmlformats.org/officeDocument/2006/relationships/hyperlink" Target="http://www.amazon.in/gp/product/B01BHOI4EQ/ref=as_li_tl?ie=UTF8&amp;camp=3626&amp;creative=24822&amp;creativeASIN=B01BHOI4EQ&amp;linkCode=as2&amp;tag=mrunal08-21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www.amazon.in/gp/product/9385846000/ref=as_li_tl?ie=UTF8&amp;camp=3626&amp;creative=24822&amp;creativeASIN=9385846000&amp;linkCode=as2&amp;tag=mrunal08-21" TargetMode="External"/><Relationship Id="rId5" Type="http://schemas.openxmlformats.org/officeDocument/2006/relationships/hyperlink" Target="http://www.amazon.in/gp/product/9385846027/ref=as_li_tl?ie=UTF8&amp;camp=3626&amp;creative=24822&amp;creativeASIN=9385846027&amp;linkCode=as2&amp;tag=mrunal08-21" TargetMode="External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thehindu.com/sunday-anchor/the-viral-course/article6869564.ece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hindu.com/opinion/editorial/victory-over-ebola/article7499868.ece" TargetMode="Externa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TheMrunalPatel/playlists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hindu.com/news/national/isro-chosen-for-indira-gandhi-prize-for-peace-disarmament/article6614424.ece" TargetMode="Externa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hys.org/news/2013-11-world-largest-particle-detector-icecube.html" TargetMode="External"/><Relationship Id="rId2" Type="http://schemas.openxmlformats.org/officeDocument/2006/relationships/hyperlink" Target="http://www.thehindu.com/news/national/students-to-take-virtual-tour-of-south-pole/article6781535.ece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hyperlink" Target="http://www.thehindu.com/sci-tech/science/highenergy-neutrinos-from-alien-sources-found/article5397965.ec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4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2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hyperlink" Target="http://www.amazon.in/gp/product/9384761540/ref=as_li_tl?ie=UTF8&amp;camp=3626&amp;creative=24822&amp;creativeASIN=9384761540&amp;linkCode=as2&amp;tag=mrunal08-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18.xml"/><Relationship Id="rId10" Type="http://schemas.openxmlformats.org/officeDocument/2006/relationships/hyperlink" Target="http://www.amazon.in/gp/product/9384761141/ref=as_li_tl?ie=UTF8&amp;camp=3626&amp;creative=24822&amp;creativeASIN=9384761141&amp;linkCode=as2&amp;tag=mrunal08-21" TargetMode="External"/><Relationship Id="rId4" Type="http://schemas.openxmlformats.org/officeDocument/2006/relationships/diagramLayout" Target="../diagrams/layout18.xml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://www.upsc.gov.in/exams/notifications/2015/CSP_2015/CSP_2015_eng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82268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</p:spTree>
    <p:extLst>
      <p:ext uri="{BB962C8B-B14F-4D97-AF65-F5344CB8AC3E}">
        <p14:creationId xmlns:p14="http://schemas.microsoft.com/office/powerpoint/2010/main" val="408914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Final merit = Marks in Mains + Interview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372" y="795523"/>
            <a:ext cx="4117975" cy="59864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9398" y="1549644"/>
            <a:ext cx="6086626" cy="4166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Prelim exam is only for shortlisting candidates for the mains exam.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Its marks are not counted in the final merit list.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Final merit list = Mains + interview</a:t>
            </a:r>
          </a:p>
        </p:txBody>
      </p:sp>
    </p:spTree>
    <p:extLst>
      <p:ext uri="{BB962C8B-B14F-4D97-AF65-F5344CB8AC3E}">
        <p14:creationId xmlns:p14="http://schemas.microsoft.com/office/powerpoint/2010/main" val="180864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06862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UPSC-2014</a:t>
            </a:r>
          </a:p>
        </p:txBody>
      </p:sp>
      <p:sp>
        <p:nvSpPr>
          <p:cNvPr id="2" name="Up Arrow Callout 1"/>
          <p:cNvSpPr/>
          <p:nvPr/>
        </p:nvSpPr>
        <p:spPr>
          <a:xfrm>
            <a:off x="6830008" y="5812972"/>
            <a:ext cx="4758612" cy="1045028"/>
          </a:xfrm>
          <a:prstGeom prst="up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JBPS: Just because papa said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10334" y="3549496"/>
            <a:ext cx="1306286" cy="8172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You’re here</a:t>
            </a:r>
          </a:p>
        </p:txBody>
      </p:sp>
      <p:sp>
        <p:nvSpPr>
          <p:cNvPr id="4" name="Double Brace 3"/>
          <p:cNvSpPr/>
          <p:nvPr/>
        </p:nvSpPr>
        <p:spPr>
          <a:xfrm>
            <a:off x="6910755" y="3549496"/>
            <a:ext cx="4862146" cy="2693042"/>
          </a:xfrm>
          <a:prstGeom prst="bracePair">
            <a:avLst/>
          </a:prstGeom>
          <a:noFill/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446" y="690720"/>
            <a:ext cx="3543205" cy="30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2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El"/>
        </p:bldSub>
      </p:bldGraphic>
      <p:bldP spid="2" grpId="0" animBg="1"/>
      <p:bldP spid="5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659329"/>
              </p:ext>
            </p:extLst>
          </p:nvPr>
        </p:nvGraphicFramePr>
        <p:xfrm>
          <a:off x="250372" y="914400"/>
          <a:ext cx="8065476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GS for a “lover”: G-E-P-H-S-C</a:t>
            </a:r>
          </a:p>
        </p:txBody>
      </p:sp>
      <p:sp>
        <p:nvSpPr>
          <p:cNvPr id="5" name="Rectangle 4"/>
          <p:cNvSpPr/>
          <p:nvPr/>
        </p:nvSpPr>
        <p:spPr>
          <a:xfrm>
            <a:off x="7772400" y="93848"/>
            <a:ext cx="4331678" cy="676415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/>
              <a:t>Salient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“Scavenging Material” without digesting /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notes making-  or just copy paste / save in Evernote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Competitive magazine &amp; Websites &amp; wiki. </a:t>
            </a:r>
            <a:r>
              <a:rPr lang="en-US" sz="2400" strike="sngStrike" dirty="0"/>
              <a:t>Hindu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Forum debater, cutoff, pattern change, optional removal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Mood based fragmented prep.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Social functions, cricket, movies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mocks, no analysis</a:t>
            </a:r>
          </a:p>
        </p:txBody>
      </p:sp>
    </p:spTree>
    <p:extLst>
      <p:ext uri="{BB962C8B-B14F-4D97-AF65-F5344CB8AC3E}">
        <p14:creationId xmlns:p14="http://schemas.microsoft.com/office/powerpoint/2010/main" val="372943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CB6858-C73D-4A67-9011-3AA43CA59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9DCB6858-C73D-4A67-9011-3AA43CA591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04D0AE9-D6A9-44D5-8CA0-DD43BC0F8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04D0AE9-D6A9-44D5-8CA0-DD43BC0F87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60A267-027D-4611-AD19-106BBFF76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960A267-027D-4611-AD19-106BBFF76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FB8E77-310E-4597-B2C4-C722654595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4BFB8E77-310E-4597-B2C4-C722654595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8E4ABF-BD6F-43C7-AC7F-B324E0473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108E4ABF-BD6F-43C7-AC7F-B324E0473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3FFFF3-F60C-4940-9BC6-A1BFEF1B2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D23FFFF3-F60C-4940-9BC6-A1BFEF1B2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5470A9-FEBB-4A4B-941B-1F13793CB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8B5470A9-FEBB-4A4B-941B-1F13793CBA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3DE57E-E863-4ABE-9814-B4FBF68BAC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3C3DE57E-E863-4ABE-9814-B4FBF68BAC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5AD13F-2509-4E97-98C0-3DBC2DBB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4C5AD13F-2509-4E97-98C0-3DBC2DBBF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B90309-7844-4576-95DA-92241C477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50B90309-7844-4576-95DA-92241C477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353198-5BB7-4ACC-B99F-664C32B1A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F7353198-5BB7-4ACC-B99F-664C32B1A1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6722B3-FD6D-47D1-9D33-4B18A8D4D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E96722B3-FD6D-47D1-9D33-4B18A8D4D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198706"/>
              </p:ext>
            </p:extLst>
          </p:nvPr>
        </p:nvGraphicFramePr>
        <p:xfrm>
          <a:off x="496389" y="914400"/>
          <a:ext cx="10641874" cy="5556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 for a “Killer”</a:t>
            </a:r>
          </a:p>
        </p:txBody>
      </p:sp>
      <p:sp>
        <p:nvSpPr>
          <p:cNvPr id="3" name="Frame 2"/>
          <p:cNvSpPr/>
          <p:nvPr/>
        </p:nvSpPr>
        <p:spPr>
          <a:xfrm>
            <a:off x="348343" y="1349829"/>
            <a:ext cx="6740434" cy="2316480"/>
          </a:xfrm>
          <a:prstGeom prst="frame">
            <a:avLst>
              <a:gd name="adj1" fmla="val 613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8343" y="3692435"/>
            <a:ext cx="4484914" cy="2316480"/>
          </a:xfrm>
          <a:prstGeom prst="frame">
            <a:avLst>
              <a:gd name="adj1" fmla="val 6136"/>
            </a:avLst>
          </a:prstGeom>
          <a:solidFill>
            <a:srgbClr val="00B0F0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810103" y="3692435"/>
            <a:ext cx="4632960" cy="2316480"/>
          </a:xfrm>
          <a:prstGeom prst="frame">
            <a:avLst>
              <a:gd name="adj1" fmla="val 6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123" y="3492724"/>
            <a:ext cx="4248077" cy="5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CB6858-C73D-4A67-9011-3AA43CA59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9DCB6858-C73D-4A67-9011-3AA43CA591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04D0AE9-D6A9-44D5-8CA0-DD43BC0F8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04D0AE9-D6A9-44D5-8CA0-DD43BC0F87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12404-46F2-482D-B4CC-1EC9489E9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AB812404-46F2-482D-B4CC-1EC9489E9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4228CB-C661-4066-A882-CCB4A6E9E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14228CB-C661-4066-A882-CCB4A6E9E8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056766-509C-4CA5-8AE1-09DC9D95FB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1056766-509C-4CA5-8AE1-09DC9D95FB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2B67E7-E128-47DD-9B55-E78D6B9D55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852B67E7-E128-47DD-9B55-E78D6B9D55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60A267-027D-4611-AD19-106BBFF76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F960A267-027D-4611-AD19-106BBFF76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FB8E77-310E-4597-B2C4-C722654595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4BFB8E77-310E-4597-B2C4-C722654595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8E4ABF-BD6F-43C7-AC7F-B324E0473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108E4ABF-BD6F-43C7-AC7F-B324E0473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3FFFF3-F60C-4940-9BC6-A1BFEF1B2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D23FFFF3-F60C-4940-9BC6-A1BFEF1B2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5470A9-FEBB-4A4B-941B-1F13793CB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8B5470A9-FEBB-4A4B-941B-1F13793CBA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3DE57E-E863-4ABE-9814-B4FBF68BAC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3C3DE57E-E863-4ABE-9814-B4FBF68BAC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DC53F4D-1C68-4E10-9E3D-AB151B13B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2DC53F4D-1C68-4E10-9E3D-AB151B13B1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2F5554-7CF4-4A1C-A33D-3CE2AB287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F62F5554-7CF4-4A1C-A33D-3CE2AB287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5AD13F-2509-4E97-98C0-3DBC2DBB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4C5AD13F-2509-4E97-98C0-3DBC2DBBF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B90309-7844-4576-95DA-92241C477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graphicEl>
                                              <a:dgm id="{50B90309-7844-4576-95DA-92241C477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353198-5BB7-4ACC-B99F-664C32B1A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F7353198-5BB7-4ACC-B99F-664C32B1A1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6722B3-FD6D-47D1-9D33-4B18A8D4D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E96722B3-FD6D-47D1-9D33-4B18A8D4D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B5120F-DF34-48E7-8638-FA166524F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F8B5120F-DF34-48E7-8638-FA166524F1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536399-18BC-499E-9CBF-D206C1FA01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graphicEl>
                                              <a:dgm id="{AE536399-18BC-499E-9CBF-D206C1FA01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Brief analysis of last 3 Prelim papers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27" y="938835"/>
            <a:ext cx="7427303" cy="579607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192108" y="93883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latin typeface="Franklin Gothic Medium Cond" panose="020B0606030402020204" pitchFamily="34" charset="0"/>
              </a:rPr>
              <a:t>Sports, PIN </a:t>
            </a:r>
            <a:r>
              <a:rPr lang="en-US" dirty="0">
                <a:latin typeface="Franklin Gothic Medium Cond" panose="020B0606030402020204" pitchFamily="34" charset="0"/>
              </a:rPr>
              <a:t>Easy to moderate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192108" y="147437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Pinch higher than NCERT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192107" y="200991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Lunacy gone. 2/3 solvable.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7192107" y="2527079"/>
            <a:ext cx="3903785" cy="8868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Freedom struggle getting bit tougher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Medieval making comeback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7192106" y="308099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No current. Mostly Laxmikanth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7192106" y="361653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Easy to moderate, mostly theory, contemporary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192105" y="4138968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Moderate to difficult but not IFoS-exclusive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7192104" y="4671544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Mostly map based, Moderate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7193142" y="5159418"/>
            <a:ext cx="3807069" cy="10215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Easy to moderate.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Nothing IFoS-exclusive</a:t>
            </a:r>
          </a:p>
        </p:txBody>
      </p:sp>
      <p:sp>
        <p:nvSpPr>
          <p:cNvPr id="3" name="Left Arrow 2"/>
          <p:cNvSpPr/>
          <p:nvPr/>
        </p:nvSpPr>
        <p:spPr>
          <a:xfrm>
            <a:off x="0" y="795523"/>
            <a:ext cx="1595718" cy="8001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preCSAT</a:t>
            </a:r>
            <a:r>
              <a:rPr lang="en-US" strike="sngStrike" dirty="0"/>
              <a:t>: PIN</a:t>
            </a:r>
          </a:p>
        </p:txBody>
      </p:sp>
      <p:sp>
        <p:nvSpPr>
          <p:cNvPr id="18" name="Left Arrow 17"/>
          <p:cNvSpPr/>
          <p:nvPr/>
        </p:nvSpPr>
        <p:spPr>
          <a:xfrm rot="524494">
            <a:off x="-178497" y="3991148"/>
            <a:ext cx="1249134" cy="108009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Crazy physical</a:t>
            </a:r>
          </a:p>
        </p:txBody>
      </p:sp>
    </p:spTree>
    <p:extLst>
      <p:ext uri="{BB962C8B-B14F-4D97-AF65-F5344CB8AC3E}">
        <p14:creationId xmlns:p14="http://schemas.microsoft.com/office/powerpoint/2010/main" val="401376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Observe the nature of prelim question (</a:t>
            </a:r>
            <a:r>
              <a:rPr lang="en-US" dirty="0" err="1"/>
              <a:t>topicwise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82" y="1016371"/>
            <a:ext cx="3869795" cy="5077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372" y="1016371"/>
            <a:ext cx="3937233" cy="5077742"/>
          </a:xfrm>
          <a:prstGeom prst="rect">
            <a:avLst/>
          </a:prstGeom>
        </p:spPr>
      </p:pic>
      <p:pic>
        <p:nvPicPr>
          <p:cNvPr id="1034" name="Picture 10" descr="http://ir-in.amazon-adsystem.com/e/ir?t=mrunal08-21&amp;l=as2&amp;o=31&amp;a=9385846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575" y="-41116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ir-in.amazon-adsystem.com/e/ir?t=mrunal08-21&amp;l=as2&amp;o=31&amp;a=9385846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r-in.amazon-adsystem.com/e/ir?t=mrunal08-21&amp;l=as2&amp;o=31&amp;a=B01BHOI4E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5" y="13811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266922" y="1502229"/>
            <a:ext cx="3517641" cy="40308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CLICK TO Buy online, Pay on delivery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hlinkClick r:id="rId5"/>
              </a:rPr>
              <a:t>Hindi Edition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hlinkClick r:id="rId6"/>
              </a:rPr>
              <a:t>English Edition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hlinkClick r:id="rId7"/>
              </a:rPr>
              <a:t>Kindle Edition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/>
          </a:p>
        </p:txBody>
      </p:sp>
      <p:pic>
        <p:nvPicPr>
          <p:cNvPr id="11" name="Picture 10">
            <a:hlinkClick r:id="rId6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922" y="5123421"/>
            <a:ext cx="3810532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1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Analyze the nature of past Mains questions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81" y="894342"/>
            <a:ext cx="5488037" cy="3109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729" y="894342"/>
            <a:ext cx="6248942" cy="39322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1581" y="4004230"/>
            <a:ext cx="5488037" cy="1042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Mrunal.org/DOWNOAD</a:t>
            </a:r>
          </a:p>
          <a:p>
            <a:pPr algn="ctr"/>
            <a:r>
              <a:rPr lang="en-US" sz="3200" dirty="0" err="1"/>
              <a:t>topicwise</a:t>
            </a:r>
            <a:r>
              <a:rPr lang="en-US" sz="3200" dirty="0"/>
              <a:t> Qs in GS1-3</a:t>
            </a:r>
          </a:p>
        </p:txBody>
      </p:sp>
    </p:spTree>
    <p:extLst>
      <p:ext uri="{BB962C8B-B14F-4D97-AF65-F5344CB8AC3E}">
        <p14:creationId xmlns:p14="http://schemas.microsoft.com/office/powerpoint/2010/main" val="1625223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Syllabus of GS1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557" y="1603686"/>
            <a:ext cx="6675698" cy="381795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07843" y="2069678"/>
            <a:ext cx="5297714" cy="2655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457189" indent="-457189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History- World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History- India: before &amp; after freedom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Sociology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Women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Poverty, Urbanization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Geography-physical, India, world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7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Syllabus of GS2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07843" y="1603686"/>
            <a:ext cx="5297714" cy="2655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457189" indent="-457189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Polity: comparing Constitution, RPA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Scheme, Policies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Governance, e-Gov.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Civil service, pressure groups, NGO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IR: diplomacy, diaspora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1713" y="91440"/>
            <a:ext cx="6512241" cy="65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2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Syllabus of GS3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992" y="65314"/>
            <a:ext cx="7040962" cy="6476395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07843" y="2227940"/>
            <a:ext cx="4771888" cy="2655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Economy &amp; infra.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Agriculture: crops, FPI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S&amp;T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Environment, Disaster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Security, border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91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15" y="1165175"/>
            <a:ext cx="12052570" cy="47433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23 Services under UPSC Civil services exam (CSE)</a:t>
            </a:r>
          </a:p>
        </p:txBody>
      </p:sp>
    </p:spTree>
    <p:extLst>
      <p:ext uri="{BB962C8B-B14F-4D97-AF65-F5344CB8AC3E}">
        <p14:creationId xmlns:p14="http://schemas.microsoft.com/office/powerpoint/2010/main" val="247038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945246"/>
              </p:ext>
            </p:extLst>
          </p:nvPr>
        </p:nvGraphicFramePr>
        <p:xfrm>
          <a:off x="838200" y="795523"/>
          <a:ext cx="10638452" cy="5885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Whenever reading a book/magazine/newspaper</a:t>
            </a:r>
          </a:p>
        </p:txBody>
      </p:sp>
      <p:sp>
        <p:nvSpPr>
          <p:cNvPr id="5" name="Bent-Up Arrow 4"/>
          <p:cNvSpPr/>
          <p:nvPr/>
        </p:nvSpPr>
        <p:spPr>
          <a:xfrm>
            <a:off x="7389091" y="2235200"/>
            <a:ext cx="2179781" cy="2004290"/>
          </a:xfrm>
          <a:prstGeom prst="bentUpArrow">
            <a:avLst>
              <a:gd name="adj1" fmla="val 14091"/>
              <a:gd name="adj2" fmla="val 22672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7112002" y="2883158"/>
            <a:ext cx="1524000" cy="1356331"/>
          </a:xfrm>
          <a:prstGeom prst="bentUpArrow">
            <a:avLst>
              <a:gd name="adj1" fmla="val 20152"/>
              <a:gd name="adj2" fmla="val 17653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FE16A7-1B96-4B9A-B2F3-3B5A15AC0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8FE16A7-1B96-4B9A-B2F3-3B5A15AC0B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2EE34F-E5F0-4501-A7F2-DF618D5958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E32EE34F-E5F0-4501-A7F2-DF618D5958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CF2603-19C6-4C30-8E59-38892F4985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CFCF2603-19C6-4C30-8E59-38892F4985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6959A0-05BA-479C-8C70-7154712BD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26959A0-05BA-479C-8C70-7154712BD1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03B8F2-5F78-433D-A9DA-4EB77967E6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B03B8F2-5F78-433D-A9DA-4EB77967E6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A74D89-A891-4F22-B62D-3308DD92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8AA74D89-A891-4F22-B62D-3308DD92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0794D6-BAB2-4858-9C71-0916E8A42E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C0794D6-BAB2-4858-9C71-0916E8A42E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E2C525-20D1-4308-B144-2B7D21E4B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3FE2C525-20D1-4308-B144-2B7D21E4B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1999D4-6A82-4D59-9E7E-527EB8056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21999D4-6A82-4D59-9E7E-527EB8056B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A8681B-4D64-4BAF-B8EB-E5F3772C6F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43A8681B-4D64-4BAF-B8EB-E5F3772C6F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D49207-B417-4BA6-8456-28678FA16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94D49207-B417-4BA6-8456-28678FA16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A669DC-6FE9-433D-8392-76ACD16FB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54A669DC-6FE9-433D-8392-76ACD16FB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824889"/>
              </p:ext>
            </p:extLst>
          </p:nvPr>
        </p:nvGraphicFramePr>
        <p:xfrm>
          <a:off x="496389" y="914400"/>
          <a:ext cx="10641874" cy="5556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 for a “Killer” doing PRELIMS-CUM-MAINS Prep.</a:t>
            </a:r>
          </a:p>
        </p:txBody>
      </p:sp>
      <p:sp>
        <p:nvSpPr>
          <p:cNvPr id="3" name="Frame 2"/>
          <p:cNvSpPr/>
          <p:nvPr/>
        </p:nvSpPr>
        <p:spPr>
          <a:xfrm>
            <a:off x="348343" y="1349829"/>
            <a:ext cx="6740434" cy="2316480"/>
          </a:xfrm>
          <a:prstGeom prst="frame">
            <a:avLst>
              <a:gd name="adj1" fmla="val 613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8343" y="3692435"/>
            <a:ext cx="4484914" cy="2316480"/>
          </a:xfrm>
          <a:prstGeom prst="frame">
            <a:avLst>
              <a:gd name="adj1" fmla="val 4997"/>
            </a:avLst>
          </a:prstGeom>
          <a:solidFill>
            <a:srgbClr val="00B0F0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810103" y="3692435"/>
            <a:ext cx="4632960" cy="2316480"/>
          </a:xfrm>
          <a:prstGeom prst="frame">
            <a:avLst>
              <a:gd name="adj1" fmla="val 6136"/>
            </a:avLst>
          </a:prstGeom>
          <a:solidFill>
            <a:srgbClr val="FFFF00"/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Up Arrow Callout 1"/>
          <p:cNvSpPr/>
          <p:nvPr/>
        </p:nvSpPr>
        <p:spPr>
          <a:xfrm>
            <a:off x="5027985" y="5901523"/>
            <a:ext cx="1444283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 2,3</a:t>
            </a:r>
          </a:p>
        </p:txBody>
      </p:sp>
      <p:sp>
        <p:nvSpPr>
          <p:cNvPr id="9" name="Up Arrow Callout 8"/>
          <p:cNvSpPr/>
          <p:nvPr/>
        </p:nvSpPr>
        <p:spPr>
          <a:xfrm>
            <a:off x="1465888" y="5901523"/>
            <a:ext cx="2066192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 (Polity, IR)</a:t>
            </a:r>
          </a:p>
        </p:txBody>
      </p:sp>
      <p:sp>
        <p:nvSpPr>
          <p:cNvPr id="10" name="Down Arrow Callout 9"/>
          <p:cNvSpPr/>
          <p:nvPr/>
        </p:nvSpPr>
        <p:spPr>
          <a:xfrm>
            <a:off x="9292882" y="795523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</a:t>
            </a:r>
          </a:p>
        </p:txBody>
      </p:sp>
      <p:sp>
        <p:nvSpPr>
          <p:cNvPr id="11" name="Down Arrow Callout 10"/>
          <p:cNvSpPr/>
          <p:nvPr/>
        </p:nvSpPr>
        <p:spPr>
          <a:xfrm>
            <a:off x="7236823" y="795523"/>
            <a:ext cx="1639472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 2, 3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281354" y="821649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GSM1,2,3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2778370" y="795523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GSM1,2,3</a:t>
            </a:r>
          </a:p>
        </p:txBody>
      </p:sp>
      <p:sp>
        <p:nvSpPr>
          <p:cNvPr id="14" name="Down Arrow Callout 13"/>
          <p:cNvSpPr/>
          <p:nvPr/>
        </p:nvSpPr>
        <p:spPr>
          <a:xfrm>
            <a:off x="5075506" y="759336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GSM1,3</a:t>
            </a:r>
          </a:p>
        </p:txBody>
      </p:sp>
      <p:sp>
        <p:nvSpPr>
          <p:cNvPr id="15" name="Up Arrow Callout 14"/>
          <p:cNvSpPr/>
          <p:nvPr/>
        </p:nvSpPr>
        <p:spPr>
          <a:xfrm>
            <a:off x="9072071" y="5886882"/>
            <a:ext cx="2066192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 1, 2, 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979177"/>
            <a:ext cx="838273" cy="4907705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92D05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60" y="3692434"/>
            <a:ext cx="4248077" cy="5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326535"/>
              </p:ext>
            </p:extLst>
          </p:nvPr>
        </p:nvGraphicFramePr>
        <p:xfrm>
          <a:off x="223935" y="914401"/>
          <a:ext cx="11681926" cy="5327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Science “tech”</a:t>
            </a:r>
          </a:p>
        </p:txBody>
      </p:sp>
    </p:spTree>
    <p:extLst>
      <p:ext uri="{BB962C8B-B14F-4D97-AF65-F5344CB8AC3E}">
        <p14:creationId xmlns:p14="http://schemas.microsoft.com/office/powerpoint/2010/main" val="130545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2F940D-F1A1-4DFA-9E7E-476AF5495F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32F940D-F1A1-4DFA-9E7E-476AF5495F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9C967C-C396-44F7-8F42-2B6948BD4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3F9C967C-C396-44F7-8F42-2B6948BD4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D43044-192C-4A75-A794-78E40BA94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69D43044-192C-4A75-A794-78E40BA942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56BB36-A3BE-4B7C-A034-A5C94D3DB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456BB36-A3BE-4B7C-A034-A5C94D3DB4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D30075-7BD3-41D2-A1A6-4F649394B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52D30075-7BD3-41D2-A1A6-4F649394B5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646059-6E5B-43A7-9F8F-3E32C82B77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D7646059-6E5B-43A7-9F8F-3E32C82B77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0A692F-5F98-4D96-91BD-D01E681BAF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C50A692F-5F98-4D96-91BD-D01E681BAF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3E2E86-2B30-4B54-A7F2-421DDEDA3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A33E2E86-2B30-4B54-A7F2-421DDEDA38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04BAC3-7732-4028-999C-72DAE21FDB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C204BAC3-7732-4028-999C-72DAE21FDB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6FBBAE-4DA4-4A01-BE9F-8F4068F4F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06FBBAE-4DA4-4A01-BE9F-8F4068F4F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3E685F-B40A-49AF-8ECF-B825F7DFD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23E685F-B40A-49AF-8ECF-B825F7DFD1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970595-897F-4E2E-8A8F-6E85610AB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51970595-897F-4E2E-8A8F-6E85610AB0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E7D0E3-79E6-46C2-9A4C-56489710F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12E7D0E3-79E6-46C2-9A4C-56489710F6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06662A-2D4D-4E84-99A5-A84A6E965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3506662A-2D4D-4E84-99A5-A84A6E9657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255511-00DB-45AC-8B48-0DB46B64B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46255511-00DB-45AC-8B48-0DB46B64B0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308C8F-7257-442D-9EA0-696E1442A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F9308C8F-7257-442D-9EA0-696E1442A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104FB4-E58F-4A86-9526-EA145FF5D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9E104FB4-E58F-4A86-9526-EA145FF5DF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5CC37C-E6D5-468E-B9DE-1FA950C7E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1D5CC37C-E6D5-468E-B9DE-1FA950C7E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870B64-C4E7-437E-AE57-A00E1EB0C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B5870B64-C4E7-437E-AE57-A00E1EB0C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ACF9BF-56F1-4D05-B07C-1F463486E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graphicEl>
                                              <a:dgm id="{32ACF9BF-56F1-4D05-B07C-1F463486E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Brief analysis of last 3 Prelim papers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27" y="938835"/>
            <a:ext cx="7427303" cy="579607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192108" y="93883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latin typeface="Franklin Gothic Medium Cond" panose="020B0606030402020204" pitchFamily="34" charset="0"/>
              </a:rPr>
              <a:t>Sports, PIN </a:t>
            </a:r>
            <a:r>
              <a:rPr lang="en-US" dirty="0">
                <a:latin typeface="Franklin Gothic Medium Cond" panose="020B0606030402020204" pitchFamily="34" charset="0"/>
              </a:rPr>
              <a:t>Easy to moderate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192108" y="1474375"/>
            <a:ext cx="3807069" cy="78445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Pinch higher than NCERT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192107" y="200991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Lunacy gone. 2/3 solvable.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7192107" y="2527079"/>
            <a:ext cx="3903785" cy="8868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Freedom struggle getting bit tougher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Medieval making comeback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7192106" y="308099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No current. Mostly Laxmikanth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7192106" y="361653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Easy to moderate- mostly theory, contemporary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192105" y="4138968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Easy to moderate.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Nothing IFoS-exclusive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7192104" y="4671544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Mostly map based, Moderate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7193142" y="5159418"/>
            <a:ext cx="3807069" cy="10215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Easy to moderate.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Nothing IFoS-exclusive</a:t>
            </a:r>
          </a:p>
        </p:txBody>
      </p:sp>
      <p:sp>
        <p:nvSpPr>
          <p:cNvPr id="3" name="Left Arrow 2"/>
          <p:cNvSpPr/>
          <p:nvPr/>
        </p:nvSpPr>
        <p:spPr>
          <a:xfrm>
            <a:off x="0" y="795523"/>
            <a:ext cx="1595718" cy="8001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preCSAT</a:t>
            </a:r>
            <a:r>
              <a:rPr lang="en-US" strike="sngStrike" dirty="0"/>
              <a:t>: PIN</a:t>
            </a:r>
          </a:p>
        </p:txBody>
      </p:sp>
      <p:sp>
        <p:nvSpPr>
          <p:cNvPr id="18" name="Left Arrow 17"/>
          <p:cNvSpPr/>
          <p:nvPr/>
        </p:nvSpPr>
        <p:spPr>
          <a:xfrm rot="524494">
            <a:off x="-91914" y="4261337"/>
            <a:ext cx="1249134" cy="8001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Crazy physical</a:t>
            </a:r>
          </a:p>
        </p:txBody>
      </p:sp>
    </p:spTree>
    <p:extLst>
      <p:ext uri="{BB962C8B-B14F-4D97-AF65-F5344CB8AC3E}">
        <p14:creationId xmlns:p14="http://schemas.microsoft.com/office/powerpoint/2010/main" val="3232801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42. H1N1 virus is associated with</a:t>
            </a:r>
          </a:p>
          <a:p>
            <a:r>
              <a:rPr lang="en-US" sz="5400" dirty="0"/>
              <a:t>(a) AIDS </a:t>
            </a:r>
          </a:p>
          <a:p>
            <a:r>
              <a:rPr lang="en-US" sz="5400" dirty="0"/>
              <a:t>(b) Bird flu </a:t>
            </a:r>
          </a:p>
          <a:p>
            <a:r>
              <a:rPr lang="en-US" sz="5400" dirty="0"/>
              <a:t>(c) Dengue </a:t>
            </a:r>
          </a:p>
          <a:p>
            <a:r>
              <a:rPr lang="en-US" sz="5400" dirty="0"/>
              <a:t>(d) Swine flu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 health: Why read Hindu?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642" y="2332361"/>
            <a:ext cx="2976464" cy="360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0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42. H1N1 virus is sometimes mentioned in the news with reference to which one of the following diseases?</a:t>
            </a:r>
          </a:p>
          <a:p>
            <a:r>
              <a:rPr lang="en-US" dirty="0"/>
              <a:t>(a) AIDS </a:t>
            </a:r>
          </a:p>
          <a:p>
            <a:r>
              <a:rPr lang="en-US" dirty="0"/>
              <a:t>(b) Bird flu </a:t>
            </a:r>
          </a:p>
          <a:p>
            <a:r>
              <a:rPr lang="en-US" dirty="0"/>
              <a:t>(c) Dengue </a:t>
            </a:r>
          </a:p>
          <a:p>
            <a:r>
              <a:rPr lang="en-US" u="sng" dirty="0">
                <a:solidFill>
                  <a:srgbClr val="FFC000"/>
                </a:solidFill>
              </a:rPr>
              <a:t>(d) Swine flu</a:t>
            </a: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 err="1">
                <a:hlinkClick r:id="rId2"/>
              </a:rPr>
              <a:t>TheHindu</a:t>
            </a:r>
            <a:r>
              <a:rPr lang="en-US" dirty="0">
                <a:hlinkClick r:id="rId2"/>
              </a:rPr>
              <a:t> 5</a:t>
            </a:r>
            <a:r>
              <a:rPr lang="en-US" baseline="30000" dirty="0">
                <a:hlinkClick r:id="rId2"/>
              </a:rPr>
              <a:t>th</a:t>
            </a:r>
            <a:r>
              <a:rPr lang="en-US" dirty="0">
                <a:hlinkClick r:id="rId2"/>
              </a:rPr>
              <a:t> February 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 health: Why read Hindu?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642" y="2332361"/>
            <a:ext cx="2976464" cy="3609754"/>
          </a:xfrm>
          <a:prstGeom prst="rect">
            <a:avLst/>
          </a:prstGeom>
        </p:spPr>
      </p:pic>
      <p:sp>
        <p:nvSpPr>
          <p:cNvPr id="2" name="Down Arrow Callout 1"/>
          <p:cNvSpPr/>
          <p:nvPr/>
        </p:nvSpPr>
        <p:spPr>
          <a:xfrm>
            <a:off x="4646645" y="3051110"/>
            <a:ext cx="2668555" cy="2276670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most GK/GS books/Manuals, this H1N1= Swine flu info. is missing. Therefore, you’ve to read Hindu</a:t>
            </a:r>
          </a:p>
        </p:txBody>
      </p:sp>
    </p:spTree>
    <p:extLst>
      <p:ext uri="{BB962C8B-B14F-4D97-AF65-F5344CB8AC3E}">
        <p14:creationId xmlns:p14="http://schemas.microsoft.com/office/powerpoint/2010/main" val="65539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67. Among the following, which were frequently mentioned in the news for the outbreak of Ebola virus recently?</a:t>
            </a:r>
          </a:p>
          <a:p>
            <a:r>
              <a:rPr lang="en-US" dirty="0"/>
              <a:t>(a) Syria and Jordan</a:t>
            </a:r>
          </a:p>
          <a:p>
            <a:r>
              <a:rPr lang="en-US" u="sng" dirty="0">
                <a:solidFill>
                  <a:srgbClr val="FFC000"/>
                </a:solidFill>
              </a:rPr>
              <a:t>(b) Guinea, Sierra Leone and Liberia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(c) Philippines and Papua New Guinea </a:t>
            </a:r>
          </a:p>
          <a:p>
            <a:r>
              <a:rPr lang="en-US" dirty="0"/>
              <a:t>(d) Jamaica, Haiti and Surinam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Hindu 5</a:t>
            </a:r>
            <a:r>
              <a:rPr lang="en-US" baseline="30000" dirty="0">
                <a:hlinkClick r:id="rId2"/>
              </a:rPr>
              <a:t>th</a:t>
            </a:r>
            <a:r>
              <a:rPr lang="en-US" dirty="0">
                <a:hlinkClick r:id="rId2"/>
              </a:rPr>
              <a:t> August 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 health – why read Hindu?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1287801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Doesn’t mean you’ve to read everything!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895536"/>
            <a:ext cx="6248400" cy="7343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600" y="895536"/>
            <a:ext cx="2438400" cy="243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7286625" y="4029075"/>
            <a:ext cx="4700588" cy="205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Economic Survey will cover the highlights again. Better get it from there.</a:t>
            </a:r>
          </a:p>
        </p:txBody>
      </p:sp>
    </p:spTree>
    <p:extLst>
      <p:ext uri="{BB962C8B-B14F-4D97-AF65-F5344CB8AC3E}">
        <p14:creationId xmlns:p14="http://schemas.microsoft.com/office/powerpoint/2010/main" val="694510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776" y="388356"/>
            <a:ext cx="9312447" cy="6081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Although doesn’t mean you should completely ignore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0752223" y="5301762"/>
            <a:ext cx="1635370" cy="104628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A&amp;R type</a:t>
            </a:r>
          </a:p>
        </p:txBody>
      </p:sp>
    </p:spTree>
    <p:extLst>
      <p:ext uri="{BB962C8B-B14F-4D97-AF65-F5344CB8AC3E}">
        <p14:creationId xmlns:p14="http://schemas.microsoft.com/office/powerpoint/2010/main" val="332315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Always lookout for “Definitions” and “terminologies”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6" y="804315"/>
            <a:ext cx="10293348" cy="53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9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4868"/>
            <a:ext cx="12243120" cy="441635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23 Services under UPSC Civil services exam (CSE)</a:t>
            </a:r>
          </a:p>
        </p:txBody>
      </p:sp>
    </p:spTree>
    <p:extLst>
      <p:ext uri="{BB962C8B-B14F-4D97-AF65-F5344CB8AC3E}">
        <p14:creationId xmlns:p14="http://schemas.microsoft.com/office/powerpoint/2010/main" val="291525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/>
              <a:t>First Ebola</a:t>
            </a:r>
            <a:r>
              <a:rPr lang="en-US" dirty="0"/>
              <a:t>, now </a:t>
            </a:r>
            <a:r>
              <a:rPr lang="en-US" dirty="0" err="1"/>
              <a:t>Zika</a:t>
            </a:r>
            <a:r>
              <a:rPr lang="en-US" dirty="0"/>
              <a:t> Virus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795523"/>
            <a:ext cx="4407397" cy="5512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227" y="857120"/>
            <a:ext cx="5806943" cy="349026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96227" y="4106008"/>
            <a:ext cx="5391935" cy="2453054"/>
          </a:xfrm>
          <a:prstGeom prst="rightArrow">
            <a:avLst>
              <a:gd name="adj1" fmla="val 65054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Meaning of Microcephaly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Countries affected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Name of mosquito</a:t>
            </a:r>
          </a:p>
        </p:txBody>
      </p:sp>
    </p:spTree>
    <p:extLst>
      <p:ext uri="{BB962C8B-B14F-4D97-AF65-F5344CB8AC3E}">
        <p14:creationId xmlns:p14="http://schemas.microsoft.com/office/powerpoint/2010/main" val="85847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Pharmacy / medicine related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171396"/>
            <a:ext cx="7323631" cy="5129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2777" y="3121269"/>
            <a:ext cx="1592873" cy="1592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5011" y="1902710"/>
            <a:ext cx="1566680" cy="1566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8" y="373609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3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23935" y="914401"/>
          <a:ext cx="11681926" cy="5327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Science “tech”</a:t>
            </a:r>
          </a:p>
        </p:txBody>
      </p:sp>
    </p:spTree>
    <p:extLst>
      <p:ext uri="{BB962C8B-B14F-4D97-AF65-F5344CB8AC3E}">
        <p14:creationId xmlns:p14="http://schemas.microsoft.com/office/powerpoint/2010/main" val="1349877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related – pre and Essay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60" y="795523"/>
            <a:ext cx="9071940" cy="5745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397" y="44468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817" y="3130515"/>
            <a:ext cx="1396482" cy="1396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563" y="4013995"/>
            <a:ext cx="1396482" cy="139648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9663953" y="1497198"/>
            <a:ext cx="1783976" cy="9501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Google  the principle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9663953" y="4526997"/>
            <a:ext cx="1783976" cy="9501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Ethical dimension</a:t>
            </a:r>
          </a:p>
        </p:txBody>
      </p:sp>
    </p:spTree>
    <p:extLst>
      <p:ext uri="{BB962C8B-B14F-4D97-AF65-F5344CB8AC3E}">
        <p14:creationId xmlns:p14="http://schemas.microsoft.com/office/powerpoint/2010/main" val="288575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Once you get the  basics, no need for ball by ball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9986"/>
            <a:ext cx="3862388" cy="4664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2388" y="1439094"/>
            <a:ext cx="6729043" cy="2621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173" y="2143856"/>
            <a:ext cx="3337849" cy="4168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080" y="2230305"/>
            <a:ext cx="1416424" cy="1416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094" y="3913093"/>
            <a:ext cx="1353671" cy="1353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40" y="3913093"/>
            <a:ext cx="1739510" cy="17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82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/ E-governance in HRD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4" y="1034264"/>
            <a:ext cx="11437292" cy="46235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183" y="2136710"/>
            <a:ext cx="1880118" cy="1880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343" y="2691977"/>
            <a:ext cx="1256522" cy="12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8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3848"/>
            <a:ext cx="11327363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GSM2: E-governance ; GSM3: E-tech in aid for farmers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941899"/>
            <a:ext cx="6471669" cy="54292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00800" y="2742125"/>
            <a:ext cx="4861249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hlinkClick r:id="rId3"/>
              </a:rPr>
              <a:t>youtube.com/user/</a:t>
            </a:r>
            <a:r>
              <a:rPr lang="en-US" sz="3600" dirty="0" err="1">
                <a:hlinkClick r:id="rId3"/>
              </a:rPr>
              <a:t>TheMrunalPatel</a:t>
            </a:r>
            <a:r>
              <a:rPr lang="en-US" sz="3600" dirty="0">
                <a:hlinkClick r:id="rId3"/>
              </a:rPr>
              <a:t>/playlists</a:t>
            </a:r>
            <a:endParaRPr lang="en-US" sz="36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94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698128"/>
              </p:ext>
            </p:extLst>
          </p:nvPr>
        </p:nvGraphicFramePr>
        <p:xfrm>
          <a:off x="223935" y="914401"/>
          <a:ext cx="11681926" cy="5327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Science “tech”</a:t>
            </a:r>
          </a:p>
        </p:txBody>
      </p:sp>
    </p:spTree>
    <p:extLst>
      <p:ext uri="{BB962C8B-B14F-4D97-AF65-F5344CB8AC3E}">
        <p14:creationId xmlns:p14="http://schemas.microsoft.com/office/powerpoint/2010/main" val="299480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100. Indira Gandhi Prize for Peace, Disarmament and Development for 2014 was given to ____?</a:t>
            </a:r>
            <a:endParaRPr lang="en-US" dirty="0"/>
          </a:p>
          <a:p>
            <a:r>
              <a:rPr lang="en-US" dirty="0"/>
              <a:t>(a) </a:t>
            </a:r>
            <a:r>
              <a:rPr lang="en-US" dirty="0" err="1"/>
              <a:t>Bhabha</a:t>
            </a:r>
            <a:r>
              <a:rPr lang="en-US" dirty="0"/>
              <a:t> Atomic Research Centre</a:t>
            </a:r>
          </a:p>
          <a:p>
            <a:r>
              <a:rPr lang="en-US" dirty="0"/>
              <a:t>(b) Indian Institute of Science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(c) Indian Space Research Organization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(d) Tata Institute of Fundamental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is "C" ISRO as per </a:t>
            </a:r>
            <a:r>
              <a:rPr lang="en-US" dirty="0" err="1">
                <a:hlinkClick r:id="rId2"/>
              </a:rPr>
              <a:t>TheHindu</a:t>
            </a:r>
            <a:r>
              <a:rPr lang="en-US" dirty="0">
                <a:hlinkClick r:id="rId2"/>
              </a:rPr>
              <a:t> Nov. 2014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read </a:t>
            </a:r>
            <a:r>
              <a:rPr lang="en-US" dirty="0" err="1"/>
              <a:t>theHindu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62195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80. '</a:t>
            </a:r>
            <a:r>
              <a:rPr lang="en-US" b="1" dirty="0" err="1"/>
              <a:t>IceCube</a:t>
            </a:r>
            <a:r>
              <a:rPr lang="en-US" b="1" dirty="0"/>
              <a:t>', a particle detector located at South Pole:</a:t>
            </a:r>
            <a:endParaRPr lang="en-US" dirty="0"/>
          </a:p>
          <a:p>
            <a:r>
              <a:rPr lang="en-US" dirty="0"/>
              <a:t>1. It is the world's largest neutrino detector, encompassing a cubic </a:t>
            </a:r>
            <a:r>
              <a:rPr lang="en-US" dirty="0" err="1"/>
              <a:t>kilometre</a:t>
            </a:r>
            <a:r>
              <a:rPr lang="en-US" dirty="0"/>
              <a:t> of ice.</a:t>
            </a:r>
          </a:p>
          <a:p>
            <a:r>
              <a:rPr lang="en-US" dirty="0"/>
              <a:t>2. It is a powerful telescope to search for dark matter. </a:t>
            </a:r>
          </a:p>
          <a:p>
            <a:r>
              <a:rPr lang="en-US" dirty="0"/>
              <a:t>3. It is buried deep in the 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Statement</a:t>
            </a:r>
          </a:p>
          <a:p>
            <a:pPr marL="0" indent="0">
              <a:buNone/>
            </a:pPr>
            <a:r>
              <a:rPr lang="en-US" dirty="0"/>
              <a:t>(a) 1 only  (b) 2 &amp; 3 only (c) 1 &amp; 3 only (d) 1, 2&amp; 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Doesn’t </a:t>
            </a:r>
            <a:r>
              <a:rPr lang="en-US"/>
              <a:t>mean always direct Qs come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168088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70936" y="1450108"/>
          <a:ext cx="11559396" cy="5157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UPSC </a:t>
            </a:r>
            <a:r>
              <a:rPr lang="en-US" sz="4400" dirty="0"/>
              <a:t>Age counted on 1st August, Min. age @21</a:t>
            </a:r>
          </a:p>
        </p:txBody>
      </p:sp>
    </p:spTree>
    <p:extLst>
      <p:ext uri="{BB962C8B-B14F-4D97-AF65-F5344CB8AC3E}">
        <p14:creationId xmlns:p14="http://schemas.microsoft.com/office/powerpoint/2010/main" val="7682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0B1ED6-13A3-4F5C-9B28-A596E635B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C0B1ED6-13A3-4F5C-9B28-A596E635B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D1C7AA-4786-4107-B6FE-66A19B5B01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9CD1C7AA-4786-4107-B6FE-66A19B5B01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62EC90-33F3-47CB-AAA1-4CFCE530C3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B262EC90-33F3-47CB-AAA1-4CFCE530C3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57AED1-D76C-457B-99FC-8AD440F84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157AED1-D76C-457B-99FC-8AD440F84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ED1171-2742-4A8C-A930-81C74B77B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87ED1171-2742-4A8C-A930-81C74B77BC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AD9E82-16BD-4EE1-9117-E24B4CB9C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0EAD9E82-16BD-4EE1-9117-E24B4CB9C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C54609-9FE9-4921-B953-75025BEF1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FC54609-9FE9-4921-B953-75025BEF1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E14613-3D4A-41B0-A8EB-C4FB2C484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6EE14613-3D4A-41B0-A8EB-C4FB2C484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C35E98-FDFB-482D-BA42-9A70662DF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E9C35E98-FDFB-482D-BA42-9A70662DFE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044167-28BE-49F2-A369-7C9870A69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78044167-28BE-49F2-A369-7C9870A69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BC071B-43CC-40C5-B453-A8C7FD882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1DBC071B-43CC-40C5-B453-A8C7FD882B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4491A8-E186-454D-BBDD-6FEC55499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EF4491A8-E186-454D-BBDD-6FEC55499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85A4B6-7F4A-447C-90DA-6E85F99FD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7085A4B6-7F4A-447C-90DA-6E85F99FD7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7A54DB-C92A-4E96-B42A-0E04B551E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147A54DB-C92A-4E96-B42A-0E04B551E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960AF4-5264-4A54-A69C-CEF58246CD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DF960AF4-5264-4A54-A69C-CEF58246CD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3DE375-DA95-4FC4-B7CD-0A4E16DF6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6F3DE375-DA95-4FC4-B7CD-0A4E16DF6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9A9814-AE21-460A-930E-5316F4A53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319A9814-AE21-460A-930E-5316F4A53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2A971B-14AE-4314-8BD2-B850F1153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6F2A971B-14AE-4314-8BD2-B850F11538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4CD4B9-707D-41C4-9E3D-3D52F2DA3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224CD4B9-707D-41C4-9E3D-3D52F2DA30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D061C-B035-4E1E-8717-7B4CA4453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2F8D061C-B035-4E1E-8717-7B4CA4453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580871-8214-409D-8FF7-9E16B43C18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graphicEl>
                                              <a:dgm id="{FD580871-8214-409D-8FF7-9E16B43C18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1st statement is right as per Hindu Jan.2015 </a:t>
            </a:r>
            <a:r>
              <a:rPr lang="en-US" dirty="0">
                <a:hlinkClick r:id="rId2"/>
              </a:rPr>
              <a:t>http://www.thehindu.com/news/national/students-to-take-virtual-tour-of-south-pole/article6781535.ece</a:t>
            </a:r>
            <a:endParaRPr lang="en-US" dirty="0"/>
          </a:p>
          <a:p>
            <a:r>
              <a:rPr lang="en-US" dirty="0"/>
              <a:t>2nd statement is right as per </a:t>
            </a:r>
            <a:r>
              <a:rPr lang="en-US" dirty="0">
                <a:hlinkClick r:id="rId3"/>
              </a:rPr>
              <a:t>http://phys.org/news/2013-11-world-largest-particle-detector-icecube.html</a:t>
            </a:r>
            <a:endParaRPr lang="en-US" dirty="0"/>
          </a:p>
          <a:p>
            <a:r>
              <a:rPr lang="en-US" dirty="0"/>
              <a:t>3rd statement is right as per Hindu 2013 From &lt;</a:t>
            </a:r>
            <a:r>
              <a:rPr lang="en-US" dirty="0">
                <a:hlinkClick r:id="rId4"/>
              </a:rPr>
              <a:t>http://www.thehindu.com/sci-tech/science/highenergy-neutrinos-from-alien-sources-found/article5397965.ece</a:t>
            </a:r>
            <a:r>
              <a:rPr lang="en-US" dirty="0"/>
              <a:t>&gt; </a:t>
            </a:r>
          </a:p>
          <a:p>
            <a:r>
              <a:rPr lang="en-US" dirty="0"/>
              <a:t>Hence answer "D" all correct.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Although Q. was difficult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877" y="1827243"/>
            <a:ext cx="1412033" cy="14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8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Space: ISRO (2016, Jan)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7045" y="795523"/>
            <a:ext cx="8809483" cy="5928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28" y="330960"/>
            <a:ext cx="2307027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841" y="4616544"/>
            <a:ext cx="1415138" cy="142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IRNSS- Desi GPS; 7 satellite: 4 done, this is 5</a:t>
            </a:r>
            <a:r>
              <a:rPr lang="en-US" baseline="30000" dirty="0"/>
              <a:t>th</a:t>
            </a:r>
            <a:r>
              <a:rPr lang="en-US" dirty="0"/>
              <a:t>. PSLV-C31 rocket </a:t>
            </a:r>
            <a:r>
              <a:rPr lang="en-US" dirty="0">
                <a:solidFill>
                  <a:srgbClr val="00B050"/>
                </a:solidFill>
              </a:rPr>
              <a:t>(is it solid or liquid fuel? Is the satellite geostationary? google)</a:t>
            </a:r>
          </a:p>
          <a:p>
            <a:r>
              <a:rPr lang="en-US" dirty="0"/>
              <a:t>Rubidium </a:t>
            </a:r>
            <a:r>
              <a:rPr lang="en-US" dirty="0">
                <a:solidFill>
                  <a:srgbClr val="00B050"/>
                </a:solidFill>
              </a:rPr>
              <a:t>atomic clock (WHY not spring/quartz clock? – Google)</a:t>
            </a:r>
          </a:p>
          <a:p>
            <a:r>
              <a:rPr lang="en-US" dirty="0">
                <a:solidFill>
                  <a:srgbClr val="7030A0"/>
                </a:solidFill>
              </a:rPr>
              <a:t>PIN: </a:t>
            </a:r>
            <a:r>
              <a:rPr lang="en-US" dirty="0"/>
              <a:t>ISRO Chairman </a:t>
            </a:r>
            <a:r>
              <a:rPr lang="en-US" dirty="0" err="1"/>
              <a:t>A.S.Kiran</a:t>
            </a:r>
            <a:r>
              <a:rPr lang="en-US" dirty="0"/>
              <a:t> Kumar</a:t>
            </a:r>
          </a:p>
          <a:p>
            <a:r>
              <a:rPr lang="en-US" dirty="0">
                <a:solidFill>
                  <a:srgbClr val="FF0000"/>
                </a:solidFill>
              </a:rPr>
              <a:t>Perigee</a:t>
            </a:r>
            <a:r>
              <a:rPr lang="en-US" dirty="0"/>
              <a:t>= nearest to earth; </a:t>
            </a:r>
            <a:r>
              <a:rPr lang="en-US" dirty="0">
                <a:solidFill>
                  <a:srgbClr val="FF0000"/>
                </a:solidFill>
              </a:rPr>
              <a:t>Apogee</a:t>
            </a:r>
            <a:r>
              <a:rPr lang="en-US" dirty="0"/>
              <a:t>= farthest from earth</a:t>
            </a:r>
          </a:p>
          <a:p>
            <a:r>
              <a:rPr lang="en-US" dirty="0">
                <a:solidFill>
                  <a:srgbClr val="7030A0"/>
                </a:solidFill>
              </a:rPr>
              <a:t>IFoS Mains-2015: </a:t>
            </a:r>
            <a:r>
              <a:rPr lang="en-US" dirty="0"/>
              <a:t>In the light of recent achievements of ISRO, highlight the development of space technology. (15 Marks)  </a:t>
            </a:r>
            <a:r>
              <a:rPr lang="en-US" dirty="0">
                <a:solidFill>
                  <a:srgbClr val="7030A0"/>
                </a:solidFill>
              </a:rPr>
              <a:t>-- desi GPS as a fodder point</a:t>
            </a:r>
          </a:p>
          <a:p>
            <a:r>
              <a:rPr lang="en-US" dirty="0">
                <a:solidFill>
                  <a:srgbClr val="7030A0"/>
                </a:solidFill>
              </a:rPr>
              <a:t>Interview: </a:t>
            </a:r>
            <a:r>
              <a:rPr lang="en-US" dirty="0"/>
              <a:t>why not rely on American/Russian system? (Ans. Strategic, Economic angles)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Notes making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858" y="2736883"/>
            <a:ext cx="1109477" cy="32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82" y="120064"/>
            <a:ext cx="8271918" cy="6190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686061"/>
            <a:ext cx="1063219" cy="1063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324" y="4749280"/>
            <a:ext cx="936731" cy="936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931" y="821739"/>
            <a:ext cx="3353091" cy="6530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660" y="425387"/>
            <a:ext cx="2590340" cy="54249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954" y="3137840"/>
            <a:ext cx="860068" cy="8600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Space: Universe (2016, Jan)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476" y="4984660"/>
            <a:ext cx="1402702" cy="14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46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Always lookout for “Definitions” and “terminologies”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85" y="1036186"/>
            <a:ext cx="10516786" cy="4821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961" y="1509152"/>
            <a:ext cx="1439248" cy="1439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7583" y="4053955"/>
            <a:ext cx="1934547" cy="19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65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297028"/>
              </p:ext>
            </p:extLst>
          </p:nvPr>
        </p:nvGraphicFramePr>
        <p:xfrm>
          <a:off x="223935" y="914401"/>
          <a:ext cx="11681926" cy="5327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Science “tech”</a:t>
            </a:r>
          </a:p>
        </p:txBody>
      </p:sp>
    </p:spTree>
    <p:extLst>
      <p:ext uri="{BB962C8B-B14F-4D97-AF65-F5344CB8AC3E}">
        <p14:creationId xmlns:p14="http://schemas.microsoft.com/office/powerpoint/2010/main" val="2370997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Virat</a:t>
            </a:r>
            <a:r>
              <a:rPr lang="en-US" dirty="0"/>
              <a:t> (foreign)</a:t>
            </a:r>
          </a:p>
          <a:p>
            <a:r>
              <a:rPr lang="en-US" dirty="0" err="1"/>
              <a:t>Vikramaditya</a:t>
            </a:r>
            <a:r>
              <a:rPr lang="en-US" dirty="0"/>
              <a:t> (Foreign)</a:t>
            </a:r>
          </a:p>
          <a:p>
            <a:r>
              <a:rPr lang="en-US" dirty="0"/>
              <a:t>Vikrant (Desi)</a:t>
            </a:r>
          </a:p>
          <a:p>
            <a:r>
              <a:rPr lang="en-US" dirty="0"/>
              <a:t>IAC-II (Desi)- largest.</a:t>
            </a:r>
          </a:p>
          <a:p>
            <a:r>
              <a:rPr lang="en-US" b="1" u="sng" dirty="0"/>
              <a:t>Fodder- </a:t>
            </a:r>
            <a:r>
              <a:rPr lang="en-US" dirty="0"/>
              <a:t>for India as a global power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Defense: aircraft carriers (Jan 2016)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398" y="1020763"/>
            <a:ext cx="4771203" cy="515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192" y="1020034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192" y="326348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95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Defense (Jan’16)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068" y="93848"/>
            <a:ext cx="6835732" cy="6591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853" y="1694061"/>
            <a:ext cx="1103147" cy="1103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1327" y="3519910"/>
            <a:ext cx="1103147" cy="1103147"/>
          </a:xfrm>
          <a:prstGeom prst="rect">
            <a:avLst/>
          </a:prstGeom>
        </p:spPr>
      </p:pic>
      <p:sp>
        <p:nvSpPr>
          <p:cNvPr id="6" name="Down Arrow Callout 5"/>
          <p:cNvSpPr/>
          <p:nvPr/>
        </p:nvSpPr>
        <p:spPr>
          <a:xfrm>
            <a:off x="6662057" y="5589037"/>
            <a:ext cx="2211355" cy="559836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the following</a:t>
            </a:r>
          </a:p>
        </p:txBody>
      </p:sp>
      <p:sp>
        <p:nvSpPr>
          <p:cNvPr id="7" name="Down Arrow Callout 6"/>
          <p:cNvSpPr/>
          <p:nvPr/>
        </p:nvSpPr>
        <p:spPr>
          <a:xfrm>
            <a:off x="4518068" y="1302053"/>
            <a:ext cx="6725320" cy="760011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Coast guard and not (</a:t>
            </a:r>
            <a:r>
              <a:rPr lang="en-US" dirty="0" err="1"/>
              <a:t>navy+airforce</a:t>
            </a:r>
            <a:r>
              <a:rPr lang="en-US" dirty="0"/>
              <a:t>). </a:t>
            </a:r>
          </a:p>
          <a:p>
            <a:pPr algn="ctr"/>
            <a:r>
              <a:rPr lang="en-US" dirty="0"/>
              <a:t>Don’t be assume by headline and photos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41" y="905429"/>
            <a:ext cx="3907047" cy="5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85" y="3405401"/>
            <a:ext cx="1103147" cy="1103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85" y="4427661"/>
            <a:ext cx="1103147" cy="1103147"/>
          </a:xfrm>
          <a:prstGeom prst="rect">
            <a:avLst/>
          </a:prstGeom>
        </p:spPr>
      </p:pic>
      <p:sp>
        <p:nvSpPr>
          <p:cNvPr id="13" name="Up Arrow Callout 12"/>
          <p:cNvSpPr/>
          <p:nvPr/>
        </p:nvSpPr>
        <p:spPr>
          <a:xfrm>
            <a:off x="9769151" y="4268427"/>
            <a:ext cx="2422849" cy="732781"/>
          </a:xfrm>
          <a:prstGeom prst="up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JICA= infra + this is strategic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7035" y="4627475"/>
            <a:ext cx="4404049" cy="7844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India as a global power, UNSC contender, indigenous Development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247221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Doesn’t mean every defense news is important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021810"/>
            <a:ext cx="5044877" cy="5128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142" y="102181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54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800519"/>
              </p:ext>
            </p:extLst>
          </p:nvPr>
        </p:nvGraphicFramePr>
        <p:xfrm>
          <a:off x="223935" y="914401"/>
          <a:ext cx="11681926" cy="5327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Science “tech”</a:t>
            </a:r>
          </a:p>
        </p:txBody>
      </p:sp>
    </p:spTree>
    <p:extLst>
      <p:ext uri="{BB962C8B-B14F-4D97-AF65-F5344CB8AC3E}">
        <p14:creationId xmlns:p14="http://schemas.microsoft.com/office/powerpoint/2010/main" val="323433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426228"/>
              </p:ext>
            </p:extLst>
          </p:nvPr>
        </p:nvGraphicFramePr>
        <p:xfrm>
          <a:off x="838200" y="1256145"/>
          <a:ext cx="10515600" cy="4920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 qualification?</a:t>
            </a:r>
          </a:p>
        </p:txBody>
      </p:sp>
      <p:sp>
        <p:nvSpPr>
          <p:cNvPr id="5" name="Up Arrow Callout 4"/>
          <p:cNvSpPr/>
          <p:nvPr/>
        </p:nvSpPr>
        <p:spPr>
          <a:xfrm>
            <a:off x="0" y="2787195"/>
            <a:ext cx="2496312" cy="214884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No documents have to be attached here</a:t>
            </a:r>
          </a:p>
        </p:txBody>
      </p:sp>
      <p:sp>
        <p:nvSpPr>
          <p:cNvPr id="6" name="Up Arrow Callout 5"/>
          <p:cNvSpPr/>
          <p:nvPr/>
        </p:nvSpPr>
        <p:spPr>
          <a:xfrm>
            <a:off x="2958860" y="2432821"/>
            <a:ext cx="5287994" cy="263347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 Detailed Application form (DAF)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Wherein you’ve to submit copy of grad. certificate/</a:t>
            </a:r>
            <a:r>
              <a:rPr lang="en-US" sz="28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marksheeet</a:t>
            </a:r>
            <a:endParaRPr lang="en-US" sz="28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7" name="Up Arrow Callout 6"/>
          <p:cNvSpPr/>
          <p:nvPr/>
        </p:nvSpPr>
        <p:spPr>
          <a:xfrm>
            <a:off x="237571" y="4846837"/>
            <a:ext cx="9902952" cy="17922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 other words, you may apply for UPSC in last year/ last semester of college, IF you’re going to get </a:t>
            </a:r>
            <a:r>
              <a:rPr lang="en-US" sz="28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marksheet</a:t>
            </a:r>
            <a:r>
              <a:rPr lang="en-U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by October</a:t>
            </a:r>
          </a:p>
        </p:txBody>
      </p:sp>
    </p:spTree>
    <p:extLst>
      <p:ext uri="{BB962C8B-B14F-4D97-AF65-F5344CB8AC3E}">
        <p14:creationId xmlns:p14="http://schemas.microsoft.com/office/powerpoint/2010/main" val="149540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Engineering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85" y="0"/>
            <a:ext cx="1916116" cy="6802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01" y="856520"/>
            <a:ext cx="2286198" cy="5890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474" y="1237958"/>
            <a:ext cx="24384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474" y="3500923"/>
            <a:ext cx="2438400" cy="2438400"/>
          </a:xfrm>
          <a:prstGeom prst="rect">
            <a:avLst/>
          </a:prstGeom>
        </p:spPr>
      </p:pic>
      <p:sp>
        <p:nvSpPr>
          <p:cNvPr id="10" name="Down Arrow Callout 9"/>
          <p:cNvSpPr/>
          <p:nvPr/>
        </p:nvSpPr>
        <p:spPr>
          <a:xfrm>
            <a:off x="6869215" y="4185169"/>
            <a:ext cx="4803381" cy="1754154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you’re an engineer</a:t>
            </a:r>
          </a:p>
          <a:p>
            <a:pPr algn="ctr"/>
            <a:r>
              <a:rPr lang="en-US" sz="2800" dirty="0"/>
              <a:t>Doesn’t matter which branch.</a:t>
            </a:r>
          </a:p>
        </p:txBody>
      </p:sp>
    </p:spTree>
    <p:extLst>
      <p:ext uri="{BB962C8B-B14F-4D97-AF65-F5344CB8AC3E}">
        <p14:creationId xmlns:p14="http://schemas.microsoft.com/office/powerpoint/2010/main" val="836218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Day to day Science and English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973" y="1020763"/>
            <a:ext cx="2828054" cy="5156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568" y="1020763"/>
            <a:ext cx="2414863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15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026520"/>
              </p:ext>
            </p:extLst>
          </p:nvPr>
        </p:nvGraphicFramePr>
        <p:xfrm>
          <a:off x="637592" y="795523"/>
          <a:ext cx="10515600" cy="41094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Class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PHYSICS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Chemistry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Biology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7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4, 13, 14 &amp;</a:t>
                      </a:r>
                      <a:r>
                        <a:rPr lang="en-US" sz="3600" baseline="0" dirty="0">
                          <a:effectLst/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5 &amp; 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1,2,10;</a:t>
                      </a:r>
                      <a:r>
                        <a:rPr lang="en-US" sz="3600" baseline="0" dirty="0">
                          <a:effectLst/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11 &amp; 12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8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11 to 16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3 to 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2, 8, 9 &amp; 10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9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8 to 12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 to 4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5,6,7 &amp; 13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10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10, 12 &amp; 13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 to 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6 to 11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11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Demi Cond" panose="020B0706030402020204" pitchFamily="34" charset="0"/>
                        </a:rPr>
                        <a:t>1,5,8</a:t>
                      </a:r>
                      <a:endParaRPr lang="en-US" sz="320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1,14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2 to 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12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15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14,16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4,5</a:t>
                      </a:r>
                      <a:r>
                        <a:rPr lang="en-US" sz="3600" baseline="0" dirty="0">
                          <a:effectLst/>
                          <a:latin typeface="Franklin Gothic Demi Cond" panose="020B0706030402020204" pitchFamily="34" charset="0"/>
                        </a:rPr>
                        <a:t> then </a:t>
                      </a:r>
                      <a:r>
                        <a:rPr lang="en-US" sz="3600" dirty="0">
                          <a:effectLst/>
                          <a:latin typeface="Franklin Gothic Demi Cond" panose="020B0706030402020204" pitchFamily="34" charset="0"/>
                        </a:rPr>
                        <a:t>7 to 16</a:t>
                      </a:r>
                      <a:endParaRPr lang="en-US" sz="3200" dirty="0">
                        <a:effectLst/>
                        <a:latin typeface="Franklin Gothic Demi Cond" panose="020B070603040202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Science theory: NCERTs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719" y="4904929"/>
            <a:ext cx="9970851" cy="1754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Green cells= Environment related, must read</a:t>
            </a:r>
          </a:p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+ Psychology Ch4,  Glossary</a:t>
            </a:r>
          </a:p>
          <a:p>
            <a:pPr algn="ctr"/>
            <a:r>
              <a:rPr lang="en-US" sz="3600" dirty="0">
                <a:solidFill>
                  <a:srgbClr val="C00000"/>
                </a:solidFill>
                <a:latin typeface="Franklin Gothic Heavy" panose="020B0903020102020204" pitchFamily="34" charset="0"/>
              </a:rPr>
              <a:t>Available @Mrunal.org/download</a:t>
            </a:r>
          </a:p>
        </p:txBody>
      </p:sp>
    </p:spTree>
    <p:extLst>
      <p:ext uri="{BB962C8B-B14F-4D97-AF65-F5344CB8AC3E}">
        <p14:creationId xmlns:p14="http://schemas.microsoft.com/office/powerpoint/2010/main" val="4078905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Deficiency of ___ is/are responsible for weakening of bones?</a:t>
            </a: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</a:rPr>
              <a:t>Calcium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</a:rPr>
              <a:t>Phosphorus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Nitrogen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Carbon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42950" indent="-742950">
              <a:buFont typeface="+mj-lt"/>
              <a:buAutoNum type="alphaUcPeriod"/>
            </a:pPr>
            <a:r>
              <a:rPr lang="en-US" b="1" u="sng" dirty="0">
                <a:solidFill>
                  <a:schemeClr val="accent4"/>
                </a:solidFill>
              </a:rPr>
              <a:t>1 and 2 only</a:t>
            </a:r>
            <a:endParaRPr lang="en-US" dirty="0">
              <a:solidFill>
                <a:schemeClr val="accent4"/>
              </a:solidFill>
            </a:endParaRP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1 only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1, 2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4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NCERT Class 9 Ch6 Page 9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read science NCERT? UPSC -CDS 2014(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2" name="Right Arrow 1"/>
          <p:cNvSpPr/>
          <p:nvPr/>
        </p:nvSpPr>
        <p:spPr>
          <a:xfrm rot="19868763">
            <a:off x="4357552" y="2431421"/>
            <a:ext cx="2033697" cy="35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28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14" y="93848"/>
            <a:ext cx="9728549" cy="580247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NCERT class 11, Physics Ch.1 page 10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082351" y="1987420"/>
            <a:ext cx="746449" cy="289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92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Find Wrong statement </a:t>
            </a:r>
            <a:r>
              <a:rPr lang="en-US" dirty="0"/>
              <a:t>about four classes, </a:t>
            </a:r>
            <a:r>
              <a:rPr lang="en-US" dirty="0" err="1"/>
              <a:t>viz</a:t>
            </a:r>
            <a:r>
              <a:rPr lang="en-US" dirty="0"/>
              <a:t>, gravity, electromagnetism, weak nuclear force and strong nuclear force.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Gravity is the strongest of the four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Electromagnetism act only on particles with an electric charge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Weak nuclear force causes radioactivity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Strong nuclear force holds protons and </a:t>
            </a:r>
            <a:r>
              <a:rPr lang="en-US" dirty="0" err="1"/>
              <a:t>nutrons</a:t>
            </a:r>
            <a:r>
              <a:rPr lang="en-US" dirty="0"/>
              <a:t> inside the nuclear of an atom.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(selective) reading of Class11, 12?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CSE-2013</a:t>
            </a:r>
          </a:p>
        </p:txBody>
      </p:sp>
    </p:spTree>
    <p:extLst>
      <p:ext uri="{BB962C8B-B14F-4D97-AF65-F5344CB8AC3E}">
        <p14:creationId xmlns:p14="http://schemas.microsoft.com/office/powerpoint/2010/main" val="545750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26" y="548390"/>
            <a:ext cx="11857748" cy="5761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NCERT Class 12 Psychology Ch.4</a:t>
            </a:r>
          </a:p>
        </p:txBody>
      </p:sp>
    </p:spTree>
    <p:extLst>
      <p:ext uri="{BB962C8B-B14F-4D97-AF65-F5344CB8AC3E}">
        <p14:creationId xmlns:p14="http://schemas.microsoft.com/office/powerpoint/2010/main" val="684956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People suffering from anorexia nervosa</a:t>
            </a: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Develop paralysis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Show poor reflex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Cannot speak properly</a:t>
            </a:r>
          </a:p>
          <a:p>
            <a:pPr marL="742950" indent="-742950">
              <a:buFont typeface="+mj-lt"/>
              <a:buAutoNum type="alphaUcPeriod"/>
            </a:pPr>
            <a:r>
              <a:rPr lang="en-US" u="sng" dirty="0">
                <a:solidFill>
                  <a:schemeClr val="accent4"/>
                </a:solidFill>
              </a:rPr>
              <a:t>Eat very little and fear gaining weight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dirty="0"/>
              <a:t>NCERT 12 Psychology Ch.4 Page 16 +Glossary</a:t>
            </a:r>
          </a:p>
          <a:p>
            <a:pPr marL="0" indent="0">
              <a:buNone/>
            </a:pPr>
            <a:r>
              <a:rPr lang="en-US" dirty="0"/>
              <a:t>Lucent/GS Manual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selectively read NCERT Class11, 12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CDS 2014 (1)</a:t>
            </a:r>
          </a:p>
        </p:txBody>
      </p:sp>
    </p:spTree>
    <p:extLst>
      <p:ext uri="{BB962C8B-B14F-4D97-AF65-F5344CB8AC3E}">
        <p14:creationId xmlns:p14="http://schemas.microsoft.com/office/powerpoint/2010/main" val="3187287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236116"/>
              </p:ext>
            </p:extLst>
          </p:nvPr>
        </p:nvGraphicFramePr>
        <p:xfrm>
          <a:off x="345233" y="914400"/>
          <a:ext cx="11008567" cy="5691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Science- theory?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676" y="3466342"/>
            <a:ext cx="2028683" cy="2706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1841" y="93848"/>
            <a:ext cx="2032518" cy="3131177"/>
          </a:xfrm>
          <a:prstGeom prst="rect">
            <a:avLst/>
          </a:prstGeom>
        </p:spPr>
      </p:pic>
      <p:sp>
        <p:nvSpPr>
          <p:cNvPr id="4" name="Up Arrow Callout 3"/>
          <p:cNvSpPr/>
          <p:nvPr/>
        </p:nvSpPr>
        <p:spPr>
          <a:xfrm>
            <a:off x="8854751" y="6083559"/>
            <a:ext cx="2948472" cy="52251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time permits</a:t>
            </a:r>
          </a:p>
        </p:txBody>
      </p:sp>
      <p:pic>
        <p:nvPicPr>
          <p:cNvPr id="5" name="Picture 4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7" y="5773118"/>
            <a:ext cx="2497566" cy="536976"/>
          </a:xfrm>
          <a:prstGeom prst="rect">
            <a:avLst/>
          </a:prstGeom>
        </p:spPr>
      </p:pic>
      <p:pic>
        <p:nvPicPr>
          <p:cNvPr id="9" name="Picture 8">
            <a:hlinkClick r:id="rId12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502" y="2645963"/>
            <a:ext cx="2497566" cy="536976"/>
          </a:xfrm>
          <a:prstGeom prst="rect">
            <a:avLst/>
          </a:prstGeom>
        </p:spPr>
      </p:pic>
      <p:sp>
        <p:nvSpPr>
          <p:cNvPr id="7" name="Up Arrow Callout 6"/>
          <p:cNvSpPr/>
          <p:nvPr/>
        </p:nvSpPr>
        <p:spPr>
          <a:xfrm>
            <a:off x="7293876" y="3032285"/>
            <a:ext cx="4898124" cy="52251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Must read for </a:t>
            </a:r>
            <a:r>
              <a:rPr lang="en-US" dirty="0" err="1"/>
              <a:t>sci</a:t>
            </a:r>
            <a:r>
              <a:rPr lang="en-US" dirty="0"/>
              <a:t>, history (ancient, medieval)</a:t>
            </a:r>
          </a:p>
        </p:txBody>
      </p:sp>
    </p:spTree>
    <p:extLst>
      <p:ext uri="{BB962C8B-B14F-4D97-AF65-F5344CB8AC3E}">
        <p14:creationId xmlns:p14="http://schemas.microsoft.com/office/powerpoint/2010/main" val="19344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90594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584200"/>
            <a:ext cx="10915291" cy="563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Prelims (usually in August), MCQ Paper set in English &amp; Hindi</a:t>
            </a:r>
          </a:p>
        </p:txBody>
      </p:sp>
    </p:spTree>
    <p:extLst>
      <p:ext uri="{BB962C8B-B14F-4D97-AF65-F5344CB8AC3E}">
        <p14:creationId xmlns:p14="http://schemas.microsoft.com/office/powerpoint/2010/main" val="178876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147763"/>
          <a:ext cx="10515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Mains Exam – descriptive paper (usually in December)</a:t>
            </a:r>
          </a:p>
        </p:txBody>
      </p:sp>
      <p:sp>
        <p:nvSpPr>
          <p:cNvPr id="5" name="Right Arrow Callout 4"/>
          <p:cNvSpPr/>
          <p:nvPr/>
        </p:nvSpPr>
        <p:spPr>
          <a:xfrm>
            <a:off x="2304288" y="1691640"/>
            <a:ext cx="1536192" cy="4462272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Each has total 300 marks, need to score  min. 25% 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8007096" y="1600200"/>
            <a:ext cx="1536192" cy="4462272"/>
          </a:xfrm>
          <a:prstGeom prst="lef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Each paper has 250 marks, score counted in Final Merit list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543288" y="2231136"/>
            <a:ext cx="1722120" cy="303580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For detailed syllabus, refer to Page 5 of notification </a:t>
            </a: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  <a:hlinkClick r:id="rId7"/>
              </a:rPr>
              <a:t>click me</a:t>
            </a:r>
            <a:endParaRPr lang="en-US" sz="2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6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EE6812-1A3D-433D-BA18-396A7E00F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3EE6812-1A3D-433D-BA18-396A7E00F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5DA5FC-6A5D-4033-97A4-874C174FB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25DA5FC-6A5D-4033-97A4-874C174FB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D8A4B1-B245-4844-B1E1-B174FBD38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ED8A4B1-B245-4844-B1E1-B174FBD38E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96E1A0-9E86-4010-AC09-A3BAAAE93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9196E1A0-9E86-4010-AC09-A3BAAAE93D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398DAA-CD83-4544-AA90-D4A60F79B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A398DAA-CD83-4544-AA90-D4A60F79B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BE6BDB-B246-4A50-B2A1-C87CF3543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3DBE6BDB-B246-4A50-B2A1-C87CF35435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FE9C7E-9280-49F4-A3E5-EF3B34C66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7BFE9C7E-9280-49F4-A3E5-EF3B34C66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4681C-2952-456C-BCC5-EF0CB4853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4AD4681C-2952-456C-BCC5-EF0CB4853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790E77-3ED3-40D4-B15A-60CC788FB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6A790E77-3ED3-40D4-B15A-60CC788FB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EFE7C-E7A4-445A-BCCE-CD3FE78F4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09FEFE7C-E7A4-445A-BCCE-CD3FE78F44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CA18A1-6642-48CB-86D3-26DC5B144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CFCA18A1-6642-48CB-86D3-26DC5B144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1EC059-D499-47AA-BAF4-5B257DFB4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4F1EC059-D499-47AA-BAF4-5B257DFB4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60" y="1106907"/>
            <a:ext cx="4381880" cy="498391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60" y="1095476"/>
            <a:ext cx="4381880" cy="500677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Pick any 1 out of following optional subjects for mains</a:t>
            </a:r>
          </a:p>
        </p:txBody>
      </p:sp>
    </p:spTree>
    <p:extLst>
      <p:ext uri="{BB962C8B-B14F-4D97-AF65-F5344CB8AC3E}">
        <p14:creationId xmlns:p14="http://schemas.microsoft.com/office/powerpoint/2010/main" val="187070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9985" y="221890"/>
            <a:ext cx="10160000" cy="563563"/>
          </a:xfrm>
        </p:spPr>
        <p:txBody>
          <a:bodyPr>
            <a:normAutofit fontScale="90000"/>
          </a:bodyPr>
          <a:lstStyle/>
          <a:p>
            <a:r>
              <a:rPr lang="en-US" dirty="0"/>
              <a:t>medium doubts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831012" y="1009171"/>
          <a:ext cx="10515600" cy="1692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>
            <p:extLst/>
          </p:nvPr>
        </p:nvGraphicFramePr>
        <p:xfrm>
          <a:off x="838200" y="2804161"/>
          <a:ext cx="10515600" cy="169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>
            <p:extLst/>
          </p:nvPr>
        </p:nvGraphicFramePr>
        <p:xfrm>
          <a:off x="838200" y="4657345"/>
          <a:ext cx="10515600" cy="169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9404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2" grpId="0">
        <p:bldAsOne/>
      </p:bldGraphic>
    </p:bldLst>
  </p:timing>
</p:sld>
</file>

<file path=ppt/theme/theme1.xml><?xml version="1.0" encoding="utf-8"?>
<a:theme xmlns:a="http://schemas.openxmlformats.org/drawingml/2006/main" name="Brijesh_2015_1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8AC4A72E-6397-4F31-B2AC-31DF4C00F5F2}" vid="{8C308E6F-E65B-49E5-819B-BF4CCD4F26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Brijesh_2015_11</Template>
  <TotalTime>1653</TotalTime>
  <Words>2102</Words>
  <Application>Microsoft Office PowerPoint</Application>
  <PresentationFormat>Widescreen</PresentationFormat>
  <Paragraphs>477</Paragraphs>
  <Slides>58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Mangal</vt:lpstr>
      <vt:lpstr>Segoe UI Black</vt:lpstr>
      <vt:lpstr>Segoe UI Semibold</vt:lpstr>
      <vt:lpstr>Shruti</vt:lpstr>
      <vt:lpstr>Times New Roman</vt:lpstr>
      <vt:lpstr>Wingdings</vt:lpstr>
      <vt:lpstr>Brijesh_2015_11</vt:lpstr>
      <vt:lpstr>Today’s Topics</vt:lpstr>
      <vt:lpstr>23 Services under UPSC Civil services exam (CSE)</vt:lpstr>
      <vt:lpstr>23 Services under UPSC Civil services exam (CSE)</vt:lpstr>
      <vt:lpstr>UPSC Age counted on 1st August, Min. age @21</vt:lpstr>
      <vt:lpstr>Education qualification?</vt:lpstr>
      <vt:lpstr>Prelims (usually in August), MCQ Paper set in English &amp; Hindi</vt:lpstr>
      <vt:lpstr>Mains Exam – descriptive paper (usually in December)</vt:lpstr>
      <vt:lpstr>Pick any 1 out of following optional subjects for mains</vt:lpstr>
      <vt:lpstr>medium doubts</vt:lpstr>
      <vt:lpstr>Final merit = Marks in Mains + Interview</vt:lpstr>
      <vt:lpstr>UPSC-2014</vt:lpstr>
      <vt:lpstr>GS for a “lover”: G-E-P-H-S-C</vt:lpstr>
      <vt:lpstr>GS for a “Killer”</vt:lpstr>
      <vt:lpstr>Brief analysis of last 3 Prelim papers</vt:lpstr>
      <vt:lpstr>Observe the nature of prelim question (topicwise)</vt:lpstr>
      <vt:lpstr>Analyze the nature of past Mains questions</vt:lpstr>
      <vt:lpstr>Syllabus of GS1</vt:lpstr>
      <vt:lpstr>Syllabus of GS2</vt:lpstr>
      <vt:lpstr>Syllabus of GS3</vt:lpstr>
      <vt:lpstr>Whenever reading a book/magazine/newspaper</vt:lpstr>
      <vt:lpstr>GS for a “Killer” doing PRELIMS-CUM-MAINS Prep.</vt:lpstr>
      <vt:lpstr>Science “tech”</vt:lpstr>
      <vt:lpstr>Brief analysis of last 3 Prelim papers</vt:lpstr>
      <vt:lpstr>Public health: Why read Hindu?</vt:lpstr>
      <vt:lpstr>Public health: Why read Hindu?</vt:lpstr>
      <vt:lpstr>Public health – why read Hindu?</vt:lpstr>
      <vt:lpstr>Doesn’t mean you’ve to read everything!</vt:lpstr>
      <vt:lpstr>Although doesn’t mean you should completely ignore</vt:lpstr>
      <vt:lpstr>Always lookout for “Definitions” and “terminologies”</vt:lpstr>
      <vt:lpstr>First Ebola, now Zika Virus</vt:lpstr>
      <vt:lpstr>Pharmacy / medicine related</vt:lpstr>
      <vt:lpstr>Science “tech”</vt:lpstr>
      <vt:lpstr>IT related – pre and Essay</vt:lpstr>
      <vt:lpstr>Once you get the  basics, no need for ball by ball</vt:lpstr>
      <vt:lpstr>IT / E-governance in HRD</vt:lpstr>
      <vt:lpstr>GSM2: E-governance ; GSM3: E-tech in aid for farmers</vt:lpstr>
      <vt:lpstr>Science “tech”</vt:lpstr>
      <vt:lpstr>Why read theHindu?</vt:lpstr>
      <vt:lpstr>Doesn’t mean always direct Qs come</vt:lpstr>
      <vt:lpstr>Although Q. was difficult</vt:lpstr>
      <vt:lpstr>Space: ISRO (2016, Jan)</vt:lpstr>
      <vt:lpstr>Notes making</vt:lpstr>
      <vt:lpstr>Space: Universe (2016, Jan)</vt:lpstr>
      <vt:lpstr>Always lookout for “Definitions” and “terminologies”</vt:lpstr>
      <vt:lpstr>Science “tech”</vt:lpstr>
      <vt:lpstr>Defense: aircraft carriers (Jan 2016)</vt:lpstr>
      <vt:lpstr>Defense (Jan’16)</vt:lpstr>
      <vt:lpstr>Doesn’t mean every defense news is important</vt:lpstr>
      <vt:lpstr>Science “tech”</vt:lpstr>
      <vt:lpstr>Engineering</vt:lpstr>
      <vt:lpstr>Day to day Science and English</vt:lpstr>
      <vt:lpstr>For Science theory: NCERTs</vt:lpstr>
      <vt:lpstr>Why read science NCERT? UPSC -CDS 2014(i)</vt:lpstr>
      <vt:lpstr>NCERT class 11, Physics Ch.1 page 10</vt:lpstr>
      <vt:lpstr>Why (selective) reading of Class11, 12?</vt:lpstr>
      <vt:lpstr>NCERT Class 12 Psychology Ch.4</vt:lpstr>
      <vt:lpstr>Why selectively read NCERT Class11, 12 </vt:lpstr>
      <vt:lpstr>Science- theory?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else to ignore?</dc:title>
  <dc:creator>Mrunal Patel</dc:creator>
  <cp:lastModifiedBy>Mrunal Patel</cp:lastModifiedBy>
  <cp:revision>416</cp:revision>
  <dcterms:created xsi:type="dcterms:W3CDTF">2016-02-03T06:29:15Z</dcterms:created>
  <dcterms:modified xsi:type="dcterms:W3CDTF">2016-02-17T07:41:19Z</dcterms:modified>
</cp:coreProperties>
</file>